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500" r:id="rId2"/>
    <p:sldId id="504" r:id="rId3"/>
    <p:sldId id="515" r:id="rId4"/>
    <p:sldId id="506" r:id="rId5"/>
    <p:sldId id="511" r:id="rId6"/>
    <p:sldId id="507" r:id="rId7"/>
    <p:sldId id="513" r:id="rId8"/>
    <p:sldId id="512" r:id="rId9"/>
    <p:sldId id="514" r:id="rId10"/>
    <p:sldId id="529" r:id="rId11"/>
    <p:sldId id="508" r:id="rId12"/>
    <p:sldId id="509" r:id="rId13"/>
    <p:sldId id="510" r:id="rId14"/>
    <p:sldId id="518" r:id="rId15"/>
    <p:sldId id="520" r:id="rId16"/>
    <p:sldId id="519" r:id="rId17"/>
    <p:sldId id="526" r:id="rId18"/>
    <p:sldId id="527" r:id="rId19"/>
    <p:sldId id="541" r:id="rId20"/>
    <p:sldId id="540" r:id="rId21"/>
    <p:sldId id="522" r:id="rId22"/>
    <p:sldId id="523" r:id="rId23"/>
    <p:sldId id="539" r:id="rId24"/>
  </p:sldIdLst>
  <p:sldSz cx="17881600" cy="10058400"/>
  <p:notesSz cx="7010400" cy="92964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6" userDrawn="1">
          <p15:clr>
            <a:srgbClr val="A4A3A4"/>
          </p15:clr>
        </p15:guide>
        <p15:guide id="2" pos="563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E0FAE2C-9440-3426-CCDF-1F636D2172CE}" name="Flora, Kevin S@DOT" initials="FS" userId="S::kevin.flora@dot.ca.gov::19514299-7a85-4997-8449-0ac8b0fcb1d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77E8"/>
    <a:srgbClr val="0066CC"/>
    <a:srgbClr val="3366FF"/>
    <a:srgbClr val="FFFFFF"/>
    <a:srgbClr val="0000CC"/>
    <a:srgbClr val="52565A"/>
    <a:srgbClr val="7C818F"/>
    <a:srgbClr val="003D73"/>
    <a:srgbClr val="FF6600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B1D6AC-3F6E-403B-BB13-31A2FE17418A}" v="9" dt="2024-08-26T20:52:22.702"/>
    <p1510:client id="{7B1FC337-CB1C-482E-8143-0AC7055CCD41}" v="53" dt="2024-08-26T19:43:01.483"/>
    <p1510:client id="{CE3A19E9-4E1F-FF6A-256C-524A5D26F9C3}" v="10" dt="2024-08-26T20:20:14.2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8530" autoAdjust="0"/>
  </p:normalViewPr>
  <p:slideViewPr>
    <p:cSldViewPr snapToGrid="0">
      <p:cViewPr varScale="1">
        <p:scale>
          <a:sx n="60" d="100"/>
          <a:sy n="60" d="100"/>
        </p:scale>
        <p:origin x="1452" y="84"/>
      </p:cViewPr>
      <p:guideLst>
        <p:guide orient="horz" pos="1126"/>
        <p:guide pos="563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aznabar, Oscar@DOT" userId="811cfeb0-ea63-45c6-aad1-5f20a6dad359" providerId="ADAL" clId="{F9B1A65C-5F14-408D-9BBA-E0A3CD99532A}"/>
    <pc:docChg chg="undo redo custSel addSld delSld modSld sldOrd">
      <pc:chgData name="Suaznabar, Oscar@DOT" userId="811cfeb0-ea63-45c6-aad1-5f20a6dad359" providerId="ADAL" clId="{F9B1A65C-5F14-408D-9BBA-E0A3CD99532A}" dt="2024-06-27T16:56:13.265" v="3275" actId="729"/>
      <pc:docMkLst>
        <pc:docMk/>
      </pc:docMkLst>
      <pc:sldChg chg="modSp mod modNotesTx">
        <pc:chgData name="Suaznabar, Oscar@DOT" userId="811cfeb0-ea63-45c6-aad1-5f20a6dad359" providerId="ADAL" clId="{F9B1A65C-5F14-408D-9BBA-E0A3CD99532A}" dt="2024-06-27T12:40:15.819" v="3131" actId="6549"/>
        <pc:sldMkLst>
          <pc:docMk/>
          <pc:sldMk cId="321667561" sldId="498"/>
        </pc:sldMkLst>
        <pc:spChg chg="mod">
          <ac:chgData name="Suaznabar, Oscar@DOT" userId="811cfeb0-ea63-45c6-aad1-5f20a6dad359" providerId="ADAL" clId="{F9B1A65C-5F14-408D-9BBA-E0A3CD99532A}" dt="2024-06-26T22:55:10.343" v="3126" actId="207"/>
          <ac:spMkLst>
            <pc:docMk/>
            <pc:sldMk cId="321667561" sldId="498"/>
            <ac:spMk id="24" creationId="{F381CDF8-06F8-4486-B755-CF87E60415EC}"/>
          </ac:spMkLst>
        </pc:spChg>
        <pc:spChg chg="mod">
          <ac:chgData name="Suaznabar, Oscar@DOT" userId="811cfeb0-ea63-45c6-aad1-5f20a6dad359" providerId="ADAL" clId="{F9B1A65C-5F14-408D-9BBA-E0A3CD99532A}" dt="2024-06-26T21:31:40.243" v="296" actId="20577"/>
          <ac:spMkLst>
            <pc:docMk/>
            <pc:sldMk cId="321667561" sldId="498"/>
            <ac:spMk id="25" creationId="{69E41625-9170-4556-B720-4F448C980BDC}"/>
          </ac:spMkLst>
        </pc:spChg>
      </pc:sldChg>
      <pc:sldChg chg="modNotesTx">
        <pc:chgData name="Suaznabar, Oscar@DOT" userId="811cfeb0-ea63-45c6-aad1-5f20a6dad359" providerId="ADAL" clId="{F9B1A65C-5F14-408D-9BBA-E0A3CD99532A}" dt="2024-06-27T12:40:22.364" v="3133" actId="6549"/>
        <pc:sldMkLst>
          <pc:docMk/>
          <pc:sldMk cId="4112506033" sldId="499"/>
        </pc:sldMkLst>
      </pc:sldChg>
      <pc:sldChg chg="modSp mod modNotesTx">
        <pc:chgData name="Suaznabar, Oscar@DOT" userId="811cfeb0-ea63-45c6-aad1-5f20a6dad359" providerId="ADAL" clId="{F9B1A65C-5F14-408D-9BBA-E0A3CD99532A}" dt="2024-06-27T13:03:03.063" v="3274" actId="20577"/>
        <pc:sldMkLst>
          <pc:docMk/>
          <pc:sldMk cId="1622398758" sldId="500"/>
        </pc:sldMkLst>
        <pc:spChg chg="mod">
          <ac:chgData name="Suaznabar, Oscar@DOT" userId="811cfeb0-ea63-45c6-aad1-5f20a6dad359" providerId="ADAL" clId="{F9B1A65C-5F14-408D-9BBA-E0A3CD99532A}" dt="2024-06-26T22:54:21.250" v="3125" actId="20577"/>
          <ac:spMkLst>
            <pc:docMk/>
            <pc:sldMk cId="1622398758" sldId="500"/>
            <ac:spMk id="24" creationId="{F381CDF8-06F8-4486-B755-CF87E60415EC}"/>
          </ac:spMkLst>
        </pc:spChg>
      </pc:sldChg>
      <pc:sldChg chg="modNotesTx">
        <pc:chgData name="Suaznabar, Oscar@DOT" userId="811cfeb0-ea63-45c6-aad1-5f20a6dad359" providerId="ADAL" clId="{F9B1A65C-5F14-408D-9BBA-E0A3CD99532A}" dt="2024-06-27T12:40:25.513" v="3134" actId="6549"/>
        <pc:sldMkLst>
          <pc:docMk/>
          <pc:sldMk cId="1181794714" sldId="501"/>
        </pc:sldMkLst>
      </pc:sldChg>
      <pc:sldChg chg="del">
        <pc:chgData name="Suaznabar, Oscar@DOT" userId="811cfeb0-ea63-45c6-aad1-5f20a6dad359" providerId="ADAL" clId="{F9B1A65C-5F14-408D-9BBA-E0A3CD99532A}" dt="2024-06-26T22:56:54.981" v="3128" actId="47"/>
        <pc:sldMkLst>
          <pc:docMk/>
          <pc:sldMk cId="3147532263" sldId="502"/>
        </pc:sldMkLst>
      </pc:sldChg>
      <pc:sldChg chg="modNotesTx">
        <pc:chgData name="Suaznabar, Oscar@DOT" userId="811cfeb0-ea63-45c6-aad1-5f20a6dad359" providerId="ADAL" clId="{F9B1A65C-5F14-408D-9BBA-E0A3CD99532A}" dt="2024-06-27T12:40:19.216" v="3132" actId="6549"/>
        <pc:sldMkLst>
          <pc:docMk/>
          <pc:sldMk cId="1686414792" sldId="504"/>
        </pc:sldMkLst>
      </pc:sldChg>
      <pc:sldChg chg="del">
        <pc:chgData name="Suaznabar, Oscar@DOT" userId="811cfeb0-ea63-45c6-aad1-5f20a6dad359" providerId="ADAL" clId="{F9B1A65C-5F14-408D-9BBA-E0A3CD99532A}" dt="2024-06-26T22:56:44.153" v="3127" actId="47"/>
        <pc:sldMkLst>
          <pc:docMk/>
          <pc:sldMk cId="895846503" sldId="505"/>
        </pc:sldMkLst>
      </pc:sldChg>
      <pc:sldChg chg="modNotesTx">
        <pc:chgData name="Suaznabar, Oscar@DOT" userId="811cfeb0-ea63-45c6-aad1-5f20a6dad359" providerId="ADAL" clId="{F9B1A65C-5F14-408D-9BBA-E0A3CD99532A}" dt="2024-06-27T12:40:28.577" v="3135" actId="6549"/>
        <pc:sldMkLst>
          <pc:docMk/>
          <pc:sldMk cId="1780541083" sldId="515"/>
        </pc:sldMkLst>
      </pc:sldChg>
      <pc:sldChg chg="modNotesTx">
        <pc:chgData name="Suaznabar, Oscar@DOT" userId="811cfeb0-ea63-45c6-aad1-5f20a6dad359" providerId="ADAL" clId="{F9B1A65C-5F14-408D-9BBA-E0A3CD99532A}" dt="2024-06-27T12:40:32.020" v="3136" actId="6549"/>
        <pc:sldMkLst>
          <pc:docMk/>
          <pc:sldMk cId="667338790" sldId="516"/>
        </pc:sldMkLst>
      </pc:sldChg>
      <pc:sldChg chg="modSp mod">
        <pc:chgData name="Suaznabar, Oscar@DOT" userId="811cfeb0-ea63-45c6-aad1-5f20a6dad359" providerId="ADAL" clId="{F9B1A65C-5F14-408D-9BBA-E0A3CD99532A}" dt="2024-06-26T21:38:23.359" v="331" actId="1076"/>
        <pc:sldMkLst>
          <pc:docMk/>
          <pc:sldMk cId="2089876451" sldId="522"/>
        </pc:sldMkLst>
        <pc:spChg chg="mod">
          <ac:chgData name="Suaznabar, Oscar@DOT" userId="811cfeb0-ea63-45c6-aad1-5f20a6dad359" providerId="ADAL" clId="{F9B1A65C-5F14-408D-9BBA-E0A3CD99532A}" dt="2024-06-26T21:38:23.359" v="331" actId="1076"/>
          <ac:spMkLst>
            <pc:docMk/>
            <pc:sldMk cId="2089876451" sldId="522"/>
            <ac:spMk id="9" creationId="{BFA7AE06-ABDD-78B1-8293-DD9FF593E447}"/>
          </ac:spMkLst>
        </pc:spChg>
      </pc:sldChg>
      <pc:sldChg chg="addSp delSp modSp mod">
        <pc:chgData name="Suaznabar, Oscar@DOT" userId="811cfeb0-ea63-45c6-aad1-5f20a6dad359" providerId="ADAL" clId="{F9B1A65C-5F14-408D-9BBA-E0A3CD99532A}" dt="2024-06-26T21:38:34.361" v="346" actId="20577"/>
        <pc:sldMkLst>
          <pc:docMk/>
          <pc:sldMk cId="2939600525" sldId="523"/>
        </pc:sldMkLst>
        <pc:spChg chg="del">
          <ac:chgData name="Suaznabar, Oscar@DOT" userId="811cfeb0-ea63-45c6-aad1-5f20a6dad359" providerId="ADAL" clId="{F9B1A65C-5F14-408D-9BBA-E0A3CD99532A}" dt="2024-06-26T21:38:28.444" v="332" actId="478"/>
          <ac:spMkLst>
            <pc:docMk/>
            <pc:sldMk cId="2939600525" sldId="523"/>
            <ac:spMk id="3" creationId="{AA74BE39-ABCC-EB3F-4D8E-FE1F59BDEFF5}"/>
          </ac:spMkLst>
        </pc:spChg>
        <pc:spChg chg="add mod">
          <ac:chgData name="Suaznabar, Oscar@DOT" userId="811cfeb0-ea63-45c6-aad1-5f20a6dad359" providerId="ADAL" clId="{F9B1A65C-5F14-408D-9BBA-E0A3CD99532A}" dt="2024-06-26T21:38:34.361" v="346" actId="20577"/>
          <ac:spMkLst>
            <pc:docMk/>
            <pc:sldMk cId="2939600525" sldId="523"/>
            <ac:spMk id="4" creationId="{22201BEF-5B50-2143-93FE-6BA657FDF63D}"/>
          </ac:spMkLst>
        </pc:spChg>
      </pc:sldChg>
      <pc:sldChg chg="del">
        <pc:chgData name="Suaznabar, Oscar@DOT" userId="811cfeb0-ea63-45c6-aad1-5f20a6dad359" providerId="ADAL" clId="{F9B1A65C-5F14-408D-9BBA-E0A3CD99532A}" dt="2024-06-26T20:20:27.045" v="130" actId="47"/>
        <pc:sldMkLst>
          <pc:docMk/>
          <pc:sldMk cId="499802603" sldId="525"/>
        </pc:sldMkLst>
      </pc:sldChg>
      <pc:sldChg chg="addSp delSp modSp mod ord">
        <pc:chgData name="Suaznabar, Oscar@DOT" userId="811cfeb0-ea63-45c6-aad1-5f20a6dad359" providerId="ADAL" clId="{F9B1A65C-5F14-408D-9BBA-E0A3CD99532A}" dt="2024-06-26T21:38:42.420" v="348"/>
        <pc:sldMkLst>
          <pc:docMk/>
          <pc:sldMk cId="98366394" sldId="526"/>
        </pc:sldMkLst>
        <pc:spChg chg="del">
          <ac:chgData name="Suaznabar, Oscar@DOT" userId="811cfeb0-ea63-45c6-aad1-5f20a6dad359" providerId="ADAL" clId="{F9B1A65C-5F14-408D-9BBA-E0A3CD99532A}" dt="2024-06-26T21:38:41.699" v="347" actId="478"/>
          <ac:spMkLst>
            <pc:docMk/>
            <pc:sldMk cId="98366394" sldId="526"/>
            <ac:spMk id="3" creationId="{AA74BE39-ABCC-EB3F-4D8E-FE1F59BDEFF5}"/>
          </ac:spMkLst>
        </pc:spChg>
        <pc:spChg chg="add mod">
          <ac:chgData name="Suaznabar, Oscar@DOT" userId="811cfeb0-ea63-45c6-aad1-5f20a6dad359" providerId="ADAL" clId="{F9B1A65C-5F14-408D-9BBA-E0A3CD99532A}" dt="2024-06-26T19:45:10.435" v="18" actId="1076"/>
          <ac:spMkLst>
            <pc:docMk/>
            <pc:sldMk cId="98366394" sldId="526"/>
            <ac:spMk id="11" creationId="{D44FE36B-8F3B-94EE-A8C2-364256DC3246}"/>
          </ac:spMkLst>
        </pc:spChg>
        <pc:spChg chg="add mod">
          <ac:chgData name="Suaznabar, Oscar@DOT" userId="811cfeb0-ea63-45c6-aad1-5f20a6dad359" providerId="ADAL" clId="{F9B1A65C-5F14-408D-9BBA-E0A3CD99532A}" dt="2024-06-26T19:45:26.657" v="31" actId="20577"/>
          <ac:spMkLst>
            <pc:docMk/>
            <pc:sldMk cId="98366394" sldId="526"/>
            <ac:spMk id="12" creationId="{9AA06CCE-3682-0313-D90E-F0D216109658}"/>
          </ac:spMkLst>
        </pc:spChg>
        <pc:spChg chg="add mod">
          <ac:chgData name="Suaznabar, Oscar@DOT" userId="811cfeb0-ea63-45c6-aad1-5f20a6dad359" providerId="ADAL" clId="{F9B1A65C-5F14-408D-9BBA-E0A3CD99532A}" dt="2024-06-26T19:45:42.386" v="38" actId="20577"/>
          <ac:spMkLst>
            <pc:docMk/>
            <pc:sldMk cId="98366394" sldId="526"/>
            <ac:spMk id="13" creationId="{E3FFD8F6-F71E-BD8F-9CEF-D250235FD848}"/>
          </ac:spMkLst>
        </pc:spChg>
        <pc:spChg chg="add mod">
          <ac:chgData name="Suaznabar, Oscar@DOT" userId="811cfeb0-ea63-45c6-aad1-5f20a6dad359" providerId="ADAL" clId="{F9B1A65C-5F14-408D-9BBA-E0A3CD99532A}" dt="2024-06-26T21:38:42.420" v="348"/>
          <ac:spMkLst>
            <pc:docMk/>
            <pc:sldMk cId="98366394" sldId="526"/>
            <ac:spMk id="14" creationId="{7FD78E02-5BC6-7628-696F-8FE228D2BA5C}"/>
          </ac:spMkLst>
        </pc:spChg>
        <pc:picChg chg="del">
          <ac:chgData name="Suaznabar, Oscar@DOT" userId="811cfeb0-ea63-45c6-aad1-5f20a6dad359" providerId="ADAL" clId="{F9B1A65C-5F14-408D-9BBA-E0A3CD99532A}" dt="2024-06-26T19:43:12.016" v="5" actId="478"/>
          <ac:picMkLst>
            <pc:docMk/>
            <pc:sldMk cId="98366394" sldId="526"/>
            <ac:picMk id="4" creationId="{3DD13293-6C5C-6978-4078-EDAF23D71423}"/>
          </ac:picMkLst>
        </pc:picChg>
        <pc:picChg chg="add mod">
          <ac:chgData name="Suaznabar, Oscar@DOT" userId="811cfeb0-ea63-45c6-aad1-5f20a6dad359" providerId="ADAL" clId="{F9B1A65C-5F14-408D-9BBA-E0A3CD99532A}" dt="2024-06-26T19:44:11.409" v="13" actId="1076"/>
          <ac:picMkLst>
            <pc:docMk/>
            <pc:sldMk cId="98366394" sldId="526"/>
            <ac:picMk id="5" creationId="{FA9FDDC7-74BE-D042-EE35-B2ED2AB7BC3D}"/>
          </ac:picMkLst>
        </pc:picChg>
        <pc:picChg chg="add mod">
          <ac:chgData name="Suaznabar, Oscar@DOT" userId="811cfeb0-ea63-45c6-aad1-5f20a6dad359" providerId="ADAL" clId="{F9B1A65C-5F14-408D-9BBA-E0A3CD99532A}" dt="2024-06-26T19:44:17.208" v="16" actId="1076"/>
          <ac:picMkLst>
            <pc:docMk/>
            <pc:sldMk cId="98366394" sldId="526"/>
            <ac:picMk id="7" creationId="{0B5B8562-AEAC-CD6E-C37B-CE2A3CB3DC15}"/>
          </ac:picMkLst>
        </pc:picChg>
        <pc:picChg chg="del">
          <ac:chgData name="Suaznabar, Oscar@DOT" userId="811cfeb0-ea63-45c6-aad1-5f20a6dad359" providerId="ADAL" clId="{F9B1A65C-5F14-408D-9BBA-E0A3CD99532A}" dt="2024-06-26T19:43:11.251" v="4" actId="478"/>
          <ac:picMkLst>
            <pc:docMk/>
            <pc:sldMk cId="98366394" sldId="526"/>
            <ac:picMk id="9" creationId="{71C63976-8AF4-A966-A8A3-231E64EDDFAF}"/>
          </ac:picMkLst>
        </pc:picChg>
        <pc:picChg chg="add mod">
          <ac:chgData name="Suaznabar, Oscar@DOT" userId="811cfeb0-ea63-45c6-aad1-5f20a6dad359" providerId="ADAL" clId="{F9B1A65C-5F14-408D-9BBA-E0A3CD99532A}" dt="2024-06-26T19:44:14.845" v="15" actId="1076"/>
          <ac:picMkLst>
            <pc:docMk/>
            <pc:sldMk cId="98366394" sldId="526"/>
            <ac:picMk id="10" creationId="{41E2A4C0-8020-1C05-3F18-02EADEBDA63F}"/>
          </ac:picMkLst>
        </pc:picChg>
      </pc:sldChg>
      <pc:sldChg chg="addSp delSp modSp mod">
        <pc:chgData name="Suaznabar, Oscar@DOT" userId="811cfeb0-ea63-45c6-aad1-5f20a6dad359" providerId="ADAL" clId="{F9B1A65C-5F14-408D-9BBA-E0A3CD99532A}" dt="2024-06-26T21:39:14.232" v="388" actId="732"/>
        <pc:sldMkLst>
          <pc:docMk/>
          <pc:sldMk cId="1736968351" sldId="527"/>
        </pc:sldMkLst>
        <pc:spChg chg="del mod">
          <ac:chgData name="Suaznabar, Oscar@DOT" userId="811cfeb0-ea63-45c6-aad1-5f20a6dad359" providerId="ADAL" clId="{F9B1A65C-5F14-408D-9BBA-E0A3CD99532A}" dt="2024-06-26T21:28:09.844" v="133" actId="478"/>
          <ac:spMkLst>
            <pc:docMk/>
            <pc:sldMk cId="1736968351" sldId="527"/>
            <ac:spMk id="4" creationId="{1026764E-6A44-4433-A7FD-2681C2064E6F}"/>
          </ac:spMkLst>
        </pc:spChg>
        <pc:spChg chg="add mod">
          <ac:chgData name="Suaznabar, Oscar@DOT" userId="811cfeb0-ea63-45c6-aad1-5f20a6dad359" providerId="ADAL" clId="{F9B1A65C-5F14-408D-9BBA-E0A3CD99532A}" dt="2024-06-26T21:38:55.305" v="351" actId="164"/>
          <ac:spMkLst>
            <pc:docMk/>
            <pc:sldMk cId="1736968351" sldId="527"/>
            <ac:spMk id="6" creationId="{DC240287-B84A-9352-D715-A211BD886798}"/>
          </ac:spMkLst>
        </pc:spChg>
        <pc:spChg chg="add mod">
          <ac:chgData name="Suaznabar, Oscar@DOT" userId="811cfeb0-ea63-45c6-aad1-5f20a6dad359" providerId="ADAL" clId="{F9B1A65C-5F14-408D-9BBA-E0A3CD99532A}" dt="2024-06-26T21:38:55.305" v="351" actId="164"/>
          <ac:spMkLst>
            <pc:docMk/>
            <pc:sldMk cId="1736968351" sldId="527"/>
            <ac:spMk id="7" creationId="{F4A8433E-1A98-3163-66FE-E279BC363269}"/>
          </ac:spMkLst>
        </pc:spChg>
        <pc:spChg chg="add mod">
          <ac:chgData name="Suaznabar, Oscar@DOT" userId="811cfeb0-ea63-45c6-aad1-5f20a6dad359" providerId="ADAL" clId="{F9B1A65C-5F14-408D-9BBA-E0A3CD99532A}" dt="2024-06-26T21:38:55.305" v="351" actId="164"/>
          <ac:spMkLst>
            <pc:docMk/>
            <pc:sldMk cId="1736968351" sldId="527"/>
            <ac:spMk id="8" creationId="{181E9A2B-324F-E1B6-8AE9-A7CDD5116677}"/>
          </ac:spMkLst>
        </pc:spChg>
        <pc:spChg chg="del">
          <ac:chgData name="Suaznabar, Oscar@DOT" userId="811cfeb0-ea63-45c6-aad1-5f20a6dad359" providerId="ADAL" clId="{F9B1A65C-5F14-408D-9BBA-E0A3CD99532A}" dt="2024-06-26T21:38:48.042" v="349" actId="478"/>
          <ac:spMkLst>
            <pc:docMk/>
            <pc:sldMk cId="1736968351" sldId="527"/>
            <ac:spMk id="9" creationId="{BFA7AE06-ABDD-78B1-8293-DD9FF593E447}"/>
          </ac:spMkLst>
        </pc:spChg>
        <pc:spChg chg="del">
          <ac:chgData name="Suaznabar, Oscar@DOT" userId="811cfeb0-ea63-45c6-aad1-5f20a6dad359" providerId="ADAL" clId="{F9B1A65C-5F14-408D-9BBA-E0A3CD99532A}" dt="2024-06-26T18:42:35.882" v="1" actId="478"/>
          <ac:spMkLst>
            <pc:docMk/>
            <pc:sldMk cId="1736968351" sldId="527"/>
            <ac:spMk id="12" creationId="{C664B067-D82E-9971-9948-A096B77F314A}"/>
          </ac:spMkLst>
        </pc:spChg>
        <pc:spChg chg="add mod">
          <ac:chgData name="Suaznabar, Oscar@DOT" userId="811cfeb0-ea63-45c6-aad1-5f20a6dad359" providerId="ADAL" clId="{F9B1A65C-5F14-408D-9BBA-E0A3CD99532A}" dt="2024-06-26T21:38:49.079" v="350"/>
          <ac:spMkLst>
            <pc:docMk/>
            <pc:sldMk cId="1736968351" sldId="527"/>
            <ac:spMk id="14" creationId="{28406721-0D93-CF8F-B1E5-4D9B11C59E79}"/>
          </ac:spMkLst>
        </pc:spChg>
        <pc:spChg chg="del">
          <ac:chgData name="Suaznabar, Oscar@DOT" userId="811cfeb0-ea63-45c6-aad1-5f20a6dad359" providerId="ADAL" clId="{F9B1A65C-5F14-408D-9BBA-E0A3CD99532A}" dt="2024-06-26T18:42:35.882" v="1" actId="478"/>
          <ac:spMkLst>
            <pc:docMk/>
            <pc:sldMk cId="1736968351" sldId="527"/>
            <ac:spMk id="21" creationId="{AB2C9ED5-E5D5-6898-69F3-A6177F40D8FD}"/>
          </ac:spMkLst>
        </pc:spChg>
        <pc:spChg chg="del">
          <ac:chgData name="Suaznabar, Oscar@DOT" userId="811cfeb0-ea63-45c6-aad1-5f20a6dad359" providerId="ADAL" clId="{F9B1A65C-5F14-408D-9BBA-E0A3CD99532A}" dt="2024-06-26T18:42:35.882" v="1" actId="478"/>
          <ac:spMkLst>
            <pc:docMk/>
            <pc:sldMk cId="1736968351" sldId="527"/>
            <ac:spMk id="31" creationId="{EE2F3478-EEE5-EF63-9699-77ED57C77D1E}"/>
          </ac:spMkLst>
        </pc:spChg>
        <pc:grpChg chg="add mod">
          <ac:chgData name="Suaznabar, Oscar@DOT" userId="811cfeb0-ea63-45c6-aad1-5f20a6dad359" providerId="ADAL" clId="{F9B1A65C-5F14-408D-9BBA-E0A3CD99532A}" dt="2024-06-26T21:39:01.317" v="387" actId="1036"/>
          <ac:grpSpMkLst>
            <pc:docMk/>
            <pc:sldMk cId="1736968351" sldId="527"/>
            <ac:grpSpMk id="15" creationId="{85F6E94C-DF61-F0B9-EF9A-DF4B33E116D6}"/>
          </ac:grpSpMkLst>
        </pc:grpChg>
        <pc:picChg chg="del">
          <ac:chgData name="Suaznabar, Oscar@DOT" userId="811cfeb0-ea63-45c6-aad1-5f20a6dad359" providerId="ADAL" clId="{F9B1A65C-5F14-408D-9BBA-E0A3CD99532A}" dt="2024-06-26T18:42:33.020" v="0" actId="478"/>
          <ac:picMkLst>
            <pc:docMk/>
            <pc:sldMk cId="1736968351" sldId="527"/>
            <ac:picMk id="3" creationId="{972ACE67-015D-D40E-CC5F-6ECB286BC315}"/>
          </ac:picMkLst>
        </pc:picChg>
        <pc:picChg chg="add mod modCrop">
          <ac:chgData name="Suaznabar, Oscar@DOT" userId="811cfeb0-ea63-45c6-aad1-5f20a6dad359" providerId="ADAL" clId="{F9B1A65C-5F14-408D-9BBA-E0A3CD99532A}" dt="2024-06-26T21:39:14.232" v="388" actId="732"/>
          <ac:picMkLst>
            <pc:docMk/>
            <pc:sldMk cId="1736968351" sldId="527"/>
            <ac:picMk id="5" creationId="{1C9EFA3E-368E-7B43-EF8C-D1235C045110}"/>
          </ac:picMkLst>
        </pc:picChg>
        <pc:cxnChg chg="add mod">
          <ac:chgData name="Suaznabar, Oscar@DOT" userId="811cfeb0-ea63-45c6-aad1-5f20a6dad359" providerId="ADAL" clId="{F9B1A65C-5F14-408D-9BBA-E0A3CD99532A}" dt="2024-06-26T21:38:55.305" v="351" actId="164"/>
          <ac:cxnSpMkLst>
            <pc:docMk/>
            <pc:sldMk cId="1736968351" sldId="527"/>
            <ac:cxnSpMk id="10" creationId="{37E76F08-0F90-9F93-D9BA-B9AA212F4881}"/>
          </ac:cxnSpMkLst>
        </pc:cxnChg>
        <pc:cxnChg chg="add mod">
          <ac:chgData name="Suaznabar, Oscar@DOT" userId="811cfeb0-ea63-45c6-aad1-5f20a6dad359" providerId="ADAL" clId="{F9B1A65C-5F14-408D-9BBA-E0A3CD99532A}" dt="2024-06-26T21:38:55.305" v="351" actId="164"/>
          <ac:cxnSpMkLst>
            <pc:docMk/>
            <pc:sldMk cId="1736968351" sldId="527"/>
            <ac:cxnSpMk id="13" creationId="{094456B5-73EF-79D3-0E59-4B261DCF81CE}"/>
          </ac:cxnSpMkLst>
        </pc:cxnChg>
        <pc:cxnChg chg="del">
          <ac:chgData name="Suaznabar, Oscar@DOT" userId="811cfeb0-ea63-45c6-aad1-5f20a6dad359" providerId="ADAL" clId="{F9B1A65C-5F14-408D-9BBA-E0A3CD99532A}" dt="2024-06-26T18:42:35.882" v="1" actId="478"/>
          <ac:cxnSpMkLst>
            <pc:docMk/>
            <pc:sldMk cId="1736968351" sldId="527"/>
            <ac:cxnSpMk id="27" creationId="{2338CA38-3029-F809-16B8-5E90220D8CF1}"/>
          </ac:cxnSpMkLst>
        </pc:cxnChg>
        <pc:cxnChg chg="del">
          <ac:chgData name="Suaznabar, Oscar@DOT" userId="811cfeb0-ea63-45c6-aad1-5f20a6dad359" providerId="ADAL" clId="{F9B1A65C-5F14-408D-9BBA-E0A3CD99532A}" dt="2024-06-26T18:42:35.882" v="1" actId="478"/>
          <ac:cxnSpMkLst>
            <pc:docMk/>
            <pc:sldMk cId="1736968351" sldId="527"/>
            <ac:cxnSpMk id="30" creationId="{E90500C1-D067-7559-4D03-8C057FDE5F61}"/>
          </ac:cxnSpMkLst>
        </pc:cxnChg>
      </pc:sldChg>
      <pc:sldChg chg="del ord">
        <pc:chgData name="Suaznabar, Oscar@DOT" userId="811cfeb0-ea63-45c6-aad1-5f20a6dad359" providerId="ADAL" clId="{F9B1A65C-5F14-408D-9BBA-E0A3CD99532A}" dt="2024-06-26T22:12:07.821" v="1456" actId="47"/>
        <pc:sldMkLst>
          <pc:docMk/>
          <pc:sldMk cId="4003832055" sldId="530"/>
        </pc:sldMkLst>
      </pc:sldChg>
      <pc:sldChg chg="modSp add del">
        <pc:chgData name="Suaznabar, Oscar@DOT" userId="811cfeb0-ea63-45c6-aad1-5f20a6dad359" providerId="ADAL" clId="{F9B1A65C-5F14-408D-9BBA-E0A3CD99532A}" dt="2024-06-26T19:48:43.778" v="58" actId="47"/>
        <pc:sldMkLst>
          <pc:docMk/>
          <pc:sldMk cId="1550078587" sldId="531"/>
        </pc:sldMkLst>
        <pc:picChg chg="mod">
          <ac:chgData name="Suaznabar, Oscar@DOT" userId="811cfeb0-ea63-45c6-aad1-5f20a6dad359" providerId="ADAL" clId="{F9B1A65C-5F14-408D-9BBA-E0A3CD99532A}" dt="2024-06-26T19:46:39.117" v="40" actId="14826"/>
          <ac:picMkLst>
            <pc:docMk/>
            <pc:sldMk cId="1550078587" sldId="531"/>
            <ac:picMk id="5" creationId="{FA9FDDC7-74BE-D042-EE35-B2ED2AB7BC3D}"/>
          </ac:picMkLst>
        </pc:picChg>
        <pc:picChg chg="mod">
          <ac:chgData name="Suaznabar, Oscar@DOT" userId="811cfeb0-ea63-45c6-aad1-5f20a6dad359" providerId="ADAL" clId="{F9B1A65C-5F14-408D-9BBA-E0A3CD99532A}" dt="2024-06-26T19:46:49.998" v="41" actId="14826"/>
          <ac:picMkLst>
            <pc:docMk/>
            <pc:sldMk cId="1550078587" sldId="531"/>
            <ac:picMk id="7" creationId="{0B5B8562-AEAC-CD6E-C37B-CE2A3CB3DC15}"/>
          </ac:picMkLst>
        </pc:picChg>
        <pc:picChg chg="mod">
          <ac:chgData name="Suaznabar, Oscar@DOT" userId="811cfeb0-ea63-45c6-aad1-5f20a6dad359" providerId="ADAL" clId="{F9B1A65C-5F14-408D-9BBA-E0A3CD99532A}" dt="2024-06-26T19:46:59.320" v="42" actId="14826"/>
          <ac:picMkLst>
            <pc:docMk/>
            <pc:sldMk cId="1550078587" sldId="531"/>
            <ac:picMk id="10" creationId="{41E2A4C0-8020-1C05-3F18-02EADEBDA63F}"/>
          </ac:picMkLst>
        </pc:picChg>
      </pc:sldChg>
      <pc:sldChg chg="addSp delSp modSp add mod modShow">
        <pc:chgData name="Suaznabar, Oscar@DOT" userId="811cfeb0-ea63-45c6-aad1-5f20a6dad359" providerId="ADAL" clId="{F9B1A65C-5F14-408D-9BBA-E0A3CD99532A}" dt="2024-06-27T16:56:13.265" v="3275" actId="729"/>
        <pc:sldMkLst>
          <pc:docMk/>
          <pc:sldMk cId="2266368220" sldId="532"/>
        </pc:sldMkLst>
        <pc:spChg chg="add mod">
          <ac:chgData name="Suaznabar, Oscar@DOT" userId="811cfeb0-ea63-45c6-aad1-5f20a6dad359" providerId="ADAL" clId="{F9B1A65C-5F14-408D-9BBA-E0A3CD99532A}" dt="2024-06-26T21:47:13.829" v="949"/>
          <ac:spMkLst>
            <pc:docMk/>
            <pc:sldMk cId="2266368220" sldId="532"/>
            <ac:spMk id="2" creationId="{E3B8B65B-FA81-1776-0B1A-EB0A2E245CF3}"/>
          </ac:spMkLst>
        </pc:spChg>
        <pc:spChg chg="del">
          <ac:chgData name="Suaznabar, Oscar@DOT" userId="811cfeb0-ea63-45c6-aad1-5f20a6dad359" providerId="ADAL" clId="{F9B1A65C-5F14-408D-9BBA-E0A3CD99532A}" dt="2024-06-26T21:47:03.248" v="947" actId="478"/>
          <ac:spMkLst>
            <pc:docMk/>
            <pc:sldMk cId="2266368220" sldId="532"/>
            <ac:spMk id="3" creationId="{AA74BE39-ABCC-EB3F-4D8E-FE1F59BDEFF5}"/>
          </ac:spMkLst>
        </pc:spChg>
        <pc:spChg chg="add mod">
          <ac:chgData name="Suaznabar, Oscar@DOT" userId="811cfeb0-ea63-45c6-aad1-5f20a6dad359" providerId="ADAL" clId="{F9B1A65C-5F14-408D-9BBA-E0A3CD99532A}" dt="2024-06-26T22:05:24.292" v="1290" actId="20577"/>
          <ac:spMkLst>
            <pc:docMk/>
            <pc:sldMk cId="2266368220" sldId="532"/>
            <ac:spMk id="4" creationId="{95CC5417-2380-0BDB-A8F0-4ED51F174C46}"/>
          </ac:spMkLst>
        </pc:spChg>
        <pc:spChg chg="del mod">
          <ac:chgData name="Suaznabar, Oscar@DOT" userId="811cfeb0-ea63-45c6-aad1-5f20a6dad359" providerId="ADAL" clId="{F9B1A65C-5F14-408D-9BBA-E0A3CD99532A}" dt="2024-06-26T21:47:05.791" v="948" actId="478"/>
          <ac:spMkLst>
            <pc:docMk/>
            <pc:sldMk cId="2266368220" sldId="532"/>
            <ac:spMk id="11" creationId="{D44FE36B-8F3B-94EE-A8C2-364256DC3246}"/>
          </ac:spMkLst>
        </pc:spChg>
        <pc:spChg chg="del">
          <ac:chgData name="Suaznabar, Oscar@DOT" userId="811cfeb0-ea63-45c6-aad1-5f20a6dad359" providerId="ADAL" clId="{F9B1A65C-5F14-408D-9BBA-E0A3CD99532A}" dt="2024-06-26T19:47:44.810" v="47" actId="478"/>
          <ac:spMkLst>
            <pc:docMk/>
            <pc:sldMk cId="2266368220" sldId="532"/>
            <ac:spMk id="12" creationId="{9AA06CCE-3682-0313-D90E-F0D216109658}"/>
          </ac:spMkLst>
        </pc:spChg>
        <pc:spChg chg="del">
          <ac:chgData name="Suaznabar, Oscar@DOT" userId="811cfeb0-ea63-45c6-aad1-5f20a6dad359" providerId="ADAL" clId="{F9B1A65C-5F14-408D-9BBA-E0A3CD99532A}" dt="2024-06-26T19:47:46.227" v="48" actId="478"/>
          <ac:spMkLst>
            <pc:docMk/>
            <pc:sldMk cId="2266368220" sldId="532"/>
            <ac:spMk id="13" creationId="{E3FFD8F6-F71E-BD8F-9CEF-D250235FD848}"/>
          </ac:spMkLst>
        </pc:spChg>
        <pc:picChg chg="del">
          <ac:chgData name="Suaznabar, Oscar@DOT" userId="811cfeb0-ea63-45c6-aad1-5f20a6dad359" providerId="ADAL" clId="{F9B1A65C-5F14-408D-9BBA-E0A3CD99532A}" dt="2024-06-26T19:47:41.812" v="45" actId="478"/>
          <ac:picMkLst>
            <pc:docMk/>
            <pc:sldMk cId="2266368220" sldId="532"/>
            <ac:picMk id="5" creationId="{FA9FDDC7-74BE-D042-EE35-B2ED2AB7BC3D}"/>
          </ac:picMkLst>
        </pc:picChg>
        <pc:picChg chg="mod">
          <ac:chgData name="Suaznabar, Oscar@DOT" userId="811cfeb0-ea63-45c6-aad1-5f20a6dad359" providerId="ADAL" clId="{F9B1A65C-5F14-408D-9BBA-E0A3CD99532A}" dt="2024-06-26T20:50:39.803" v="131" actId="1076"/>
          <ac:picMkLst>
            <pc:docMk/>
            <pc:sldMk cId="2266368220" sldId="532"/>
            <ac:picMk id="7" creationId="{0B5B8562-AEAC-CD6E-C37B-CE2A3CB3DC15}"/>
          </ac:picMkLst>
        </pc:picChg>
        <pc:picChg chg="del">
          <ac:chgData name="Suaznabar, Oscar@DOT" userId="811cfeb0-ea63-45c6-aad1-5f20a6dad359" providerId="ADAL" clId="{F9B1A65C-5F14-408D-9BBA-E0A3CD99532A}" dt="2024-06-26T19:47:42.919" v="46" actId="478"/>
          <ac:picMkLst>
            <pc:docMk/>
            <pc:sldMk cId="2266368220" sldId="532"/>
            <ac:picMk id="10" creationId="{41E2A4C0-8020-1C05-3F18-02EADEBDA63F}"/>
          </ac:picMkLst>
        </pc:picChg>
      </pc:sldChg>
      <pc:sldChg chg="add del">
        <pc:chgData name="Suaznabar, Oscar@DOT" userId="811cfeb0-ea63-45c6-aad1-5f20a6dad359" providerId="ADAL" clId="{F9B1A65C-5F14-408D-9BBA-E0A3CD99532A}" dt="2024-06-26T19:48:42.702" v="57" actId="47"/>
        <pc:sldMkLst>
          <pc:docMk/>
          <pc:sldMk cId="1377139938" sldId="533"/>
        </pc:sldMkLst>
      </pc:sldChg>
      <pc:sldChg chg="addSp delSp modSp add mod">
        <pc:chgData name="Suaznabar, Oscar@DOT" userId="811cfeb0-ea63-45c6-aad1-5f20a6dad359" providerId="ADAL" clId="{F9B1A65C-5F14-408D-9BBA-E0A3CD99532A}" dt="2024-06-26T22:04:59.476" v="1272" actId="5793"/>
        <pc:sldMkLst>
          <pc:docMk/>
          <pc:sldMk cId="3997613970" sldId="533"/>
        </pc:sldMkLst>
        <pc:spChg chg="add mod">
          <ac:chgData name="Suaznabar, Oscar@DOT" userId="811cfeb0-ea63-45c6-aad1-5f20a6dad359" providerId="ADAL" clId="{F9B1A65C-5F14-408D-9BBA-E0A3CD99532A}" dt="2024-06-26T21:39:37.676" v="395" actId="1076"/>
          <ac:spMkLst>
            <pc:docMk/>
            <pc:sldMk cId="3997613970" sldId="533"/>
            <ac:spMk id="2" creationId="{FC60B100-0FB9-1341-65CE-F6155B882EDC}"/>
          </ac:spMkLst>
        </pc:spChg>
        <pc:spChg chg="del">
          <ac:chgData name="Suaznabar, Oscar@DOT" userId="811cfeb0-ea63-45c6-aad1-5f20a6dad359" providerId="ADAL" clId="{F9B1A65C-5F14-408D-9BBA-E0A3CD99532A}" dt="2024-06-26T21:39:24.355" v="389" actId="478"/>
          <ac:spMkLst>
            <pc:docMk/>
            <pc:sldMk cId="3997613970" sldId="533"/>
            <ac:spMk id="3" creationId="{AA74BE39-ABCC-EB3F-4D8E-FE1F59BDEFF5}"/>
          </ac:spMkLst>
        </pc:spChg>
        <pc:spChg chg="add mod">
          <ac:chgData name="Suaznabar, Oscar@DOT" userId="811cfeb0-ea63-45c6-aad1-5f20a6dad359" providerId="ADAL" clId="{F9B1A65C-5F14-408D-9BBA-E0A3CD99532A}" dt="2024-06-26T22:04:59.476" v="1272" actId="5793"/>
          <ac:spMkLst>
            <pc:docMk/>
            <pc:sldMk cId="3997613970" sldId="533"/>
            <ac:spMk id="4" creationId="{FF7B954F-B36A-0C30-3B04-6C62D363F467}"/>
          </ac:spMkLst>
        </pc:spChg>
        <pc:spChg chg="del mod">
          <ac:chgData name="Suaznabar, Oscar@DOT" userId="811cfeb0-ea63-45c6-aad1-5f20a6dad359" providerId="ADAL" clId="{F9B1A65C-5F14-408D-9BBA-E0A3CD99532A}" dt="2024-06-26T21:40:00.783" v="397" actId="478"/>
          <ac:spMkLst>
            <pc:docMk/>
            <pc:sldMk cId="3997613970" sldId="533"/>
            <ac:spMk id="11" creationId="{D44FE36B-8F3B-94EE-A8C2-364256DC3246}"/>
          </ac:spMkLst>
        </pc:spChg>
        <pc:picChg chg="mod">
          <ac:chgData name="Suaznabar, Oscar@DOT" userId="811cfeb0-ea63-45c6-aad1-5f20a6dad359" providerId="ADAL" clId="{F9B1A65C-5F14-408D-9BBA-E0A3CD99532A}" dt="2024-06-26T19:49:07.954" v="61" actId="14826"/>
          <ac:picMkLst>
            <pc:docMk/>
            <pc:sldMk cId="3997613970" sldId="533"/>
            <ac:picMk id="7" creationId="{0B5B8562-AEAC-CD6E-C37B-CE2A3CB3DC15}"/>
          </ac:picMkLst>
        </pc:picChg>
      </pc:sldChg>
      <pc:sldChg chg="addSp delSp modSp add mod">
        <pc:chgData name="Suaznabar, Oscar@DOT" userId="811cfeb0-ea63-45c6-aad1-5f20a6dad359" providerId="ADAL" clId="{F9B1A65C-5F14-408D-9BBA-E0A3CD99532A}" dt="2024-06-26T22:05:37.074" v="1312" actId="20577"/>
        <pc:sldMkLst>
          <pc:docMk/>
          <pc:sldMk cId="2202301005" sldId="534"/>
        </pc:sldMkLst>
        <pc:spChg chg="add mod">
          <ac:chgData name="Suaznabar, Oscar@DOT" userId="811cfeb0-ea63-45c6-aad1-5f20a6dad359" providerId="ADAL" clId="{F9B1A65C-5F14-408D-9BBA-E0A3CD99532A}" dt="2024-06-26T21:47:22.915" v="952"/>
          <ac:spMkLst>
            <pc:docMk/>
            <pc:sldMk cId="2202301005" sldId="534"/>
            <ac:spMk id="2" creationId="{9243D31D-B9B7-B463-ABBE-F5DEF54FE3F5}"/>
          </ac:spMkLst>
        </pc:spChg>
        <pc:spChg chg="del">
          <ac:chgData name="Suaznabar, Oscar@DOT" userId="811cfeb0-ea63-45c6-aad1-5f20a6dad359" providerId="ADAL" clId="{F9B1A65C-5F14-408D-9BBA-E0A3CD99532A}" dt="2024-06-26T21:47:17.017" v="950" actId="478"/>
          <ac:spMkLst>
            <pc:docMk/>
            <pc:sldMk cId="2202301005" sldId="534"/>
            <ac:spMk id="3" creationId="{AA74BE39-ABCC-EB3F-4D8E-FE1F59BDEFF5}"/>
          </ac:spMkLst>
        </pc:spChg>
        <pc:spChg chg="add del mod">
          <ac:chgData name="Suaznabar, Oscar@DOT" userId="811cfeb0-ea63-45c6-aad1-5f20a6dad359" providerId="ADAL" clId="{F9B1A65C-5F14-408D-9BBA-E0A3CD99532A}" dt="2024-06-26T21:52:18.544" v="1148" actId="478"/>
          <ac:spMkLst>
            <pc:docMk/>
            <pc:sldMk cId="2202301005" sldId="534"/>
            <ac:spMk id="4" creationId="{089960B9-A44D-DED0-7F67-A02D3C25F9EB}"/>
          </ac:spMkLst>
        </pc:spChg>
        <pc:spChg chg="add mod">
          <ac:chgData name="Suaznabar, Oscar@DOT" userId="811cfeb0-ea63-45c6-aad1-5f20a6dad359" providerId="ADAL" clId="{F9B1A65C-5F14-408D-9BBA-E0A3CD99532A}" dt="2024-06-26T22:05:37.074" v="1312" actId="20577"/>
          <ac:spMkLst>
            <pc:docMk/>
            <pc:sldMk cId="2202301005" sldId="534"/>
            <ac:spMk id="5" creationId="{36488A2F-37CC-1EBC-2658-098E3DB04EFA}"/>
          </ac:spMkLst>
        </pc:spChg>
        <pc:spChg chg="del">
          <ac:chgData name="Suaznabar, Oscar@DOT" userId="811cfeb0-ea63-45c6-aad1-5f20a6dad359" providerId="ADAL" clId="{F9B1A65C-5F14-408D-9BBA-E0A3CD99532A}" dt="2024-06-26T21:47:20.078" v="951" actId="478"/>
          <ac:spMkLst>
            <pc:docMk/>
            <pc:sldMk cId="2202301005" sldId="534"/>
            <ac:spMk id="11" creationId="{D44FE36B-8F3B-94EE-A8C2-364256DC3246}"/>
          </ac:spMkLst>
        </pc:spChg>
        <pc:picChg chg="mod">
          <ac:chgData name="Suaznabar, Oscar@DOT" userId="811cfeb0-ea63-45c6-aad1-5f20a6dad359" providerId="ADAL" clId="{F9B1A65C-5F14-408D-9BBA-E0A3CD99532A}" dt="2024-06-26T19:49:20.450" v="62" actId="14826"/>
          <ac:picMkLst>
            <pc:docMk/>
            <pc:sldMk cId="2202301005" sldId="534"/>
            <ac:picMk id="7" creationId="{0B5B8562-AEAC-CD6E-C37B-CE2A3CB3DC15}"/>
          </ac:picMkLst>
        </pc:picChg>
      </pc:sldChg>
      <pc:sldChg chg="addSp delSp modSp add mod">
        <pc:chgData name="Suaznabar, Oscar@DOT" userId="811cfeb0-ea63-45c6-aad1-5f20a6dad359" providerId="ADAL" clId="{F9B1A65C-5F14-408D-9BBA-E0A3CD99532A}" dt="2024-06-26T22:16:59.803" v="1493" actId="1076"/>
        <pc:sldMkLst>
          <pc:docMk/>
          <pc:sldMk cId="382215922" sldId="535"/>
        </pc:sldMkLst>
        <pc:spChg chg="del">
          <ac:chgData name="Suaznabar, Oscar@DOT" userId="811cfeb0-ea63-45c6-aad1-5f20a6dad359" providerId="ADAL" clId="{F9B1A65C-5F14-408D-9BBA-E0A3CD99532A}" dt="2024-06-26T22:02:58.135" v="1188" actId="478"/>
          <ac:spMkLst>
            <pc:docMk/>
            <pc:sldMk cId="382215922" sldId="535"/>
            <ac:spMk id="3" creationId="{AA74BE39-ABCC-EB3F-4D8E-FE1F59BDEFF5}"/>
          </ac:spMkLst>
        </pc:spChg>
        <pc:spChg chg="add mod">
          <ac:chgData name="Suaznabar, Oscar@DOT" userId="811cfeb0-ea63-45c6-aad1-5f20a6dad359" providerId="ADAL" clId="{F9B1A65C-5F14-408D-9BBA-E0A3CD99532A}" dt="2024-06-26T22:15:26.804" v="1480" actId="1076"/>
          <ac:spMkLst>
            <pc:docMk/>
            <pc:sldMk cId="382215922" sldId="535"/>
            <ac:spMk id="10" creationId="{B7AED708-4A0C-E29B-04F5-2260F0794DF2}"/>
          </ac:spMkLst>
        </pc:spChg>
        <pc:spChg chg="del">
          <ac:chgData name="Suaznabar, Oscar@DOT" userId="811cfeb0-ea63-45c6-aad1-5f20a6dad359" providerId="ADAL" clId="{F9B1A65C-5F14-408D-9BBA-E0A3CD99532A}" dt="2024-06-26T22:02:19.074" v="1180" actId="478"/>
          <ac:spMkLst>
            <pc:docMk/>
            <pc:sldMk cId="382215922" sldId="535"/>
            <ac:spMk id="11" creationId="{D44FE36B-8F3B-94EE-A8C2-364256DC3246}"/>
          </ac:spMkLst>
        </pc:spChg>
        <pc:spChg chg="add mod">
          <ac:chgData name="Suaznabar, Oscar@DOT" userId="811cfeb0-ea63-45c6-aad1-5f20a6dad359" providerId="ADAL" clId="{F9B1A65C-5F14-408D-9BBA-E0A3CD99532A}" dt="2024-06-26T22:15:32.331" v="1481" actId="1076"/>
          <ac:spMkLst>
            <pc:docMk/>
            <pc:sldMk cId="382215922" sldId="535"/>
            <ac:spMk id="12" creationId="{91FFC20A-A847-1E87-9CB8-C080FC41DE22}"/>
          </ac:spMkLst>
        </pc:spChg>
        <pc:spChg chg="add mod">
          <ac:chgData name="Suaznabar, Oscar@DOT" userId="811cfeb0-ea63-45c6-aad1-5f20a6dad359" providerId="ADAL" clId="{F9B1A65C-5F14-408D-9BBA-E0A3CD99532A}" dt="2024-06-26T22:03:05.434" v="1189"/>
          <ac:spMkLst>
            <pc:docMk/>
            <pc:sldMk cId="382215922" sldId="535"/>
            <ac:spMk id="13" creationId="{B7F35194-C583-BC8E-50D6-53B759C76D92}"/>
          </ac:spMkLst>
        </pc:spChg>
        <pc:spChg chg="add mod">
          <ac:chgData name="Suaznabar, Oscar@DOT" userId="811cfeb0-ea63-45c6-aad1-5f20a6dad359" providerId="ADAL" clId="{F9B1A65C-5F14-408D-9BBA-E0A3CD99532A}" dt="2024-06-26T22:16:47.984" v="1491" actId="1076"/>
          <ac:spMkLst>
            <pc:docMk/>
            <pc:sldMk cId="382215922" sldId="535"/>
            <ac:spMk id="14" creationId="{01D34124-F223-FDBC-76C8-73672006771D}"/>
          </ac:spMkLst>
        </pc:spChg>
        <pc:spChg chg="add mod">
          <ac:chgData name="Suaznabar, Oscar@DOT" userId="811cfeb0-ea63-45c6-aad1-5f20a6dad359" providerId="ADAL" clId="{F9B1A65C-5F14-408D-9BBA-E0A3CD99532A}" dt="2024-06-26T22:16:33.958" v="1488" actId="1076"/>
          <ac:spMkLst>
            <pc:docMk/>
            <pc:sldMk cId="382215922" sldId="535"/>
            <ac:spMk id="15" creationId="{F283480A-2CDE-E621-4134-DC4C85B5D8FC}"/>
          </ac:spMkLst>
        </pc:spChg>
        <pc:spChg chg="add mod">
          <ac:chgData name="Suaznabar, Oscar@DOT" userId="811cfeb0-ea63-45c6-aad1-5f20a6dad359" providerId="ADAL" clId="{F9B1A65C-5F14-408D-9BBA-E0A3CD99532A}" dt="2024-06-26T22:16:59.803" v="1493" actId="1076"/>
          <ac:spMkLst>
            <pc:docMk/>
            <pc:sldMk cId="382215922" sldId="535"/>
            <ac:spMk id="16" creationId="{6651A798-C7F7-4D05-C7E8-AB83B56BB8CF}"/>
          </ac:spMkLst>
        </pc:spChg>
        <pc:spChg chg="add mod">
          <ac:chgData name="Suaznabar, Oscar@DOT" userId="811cfeb0-ea63-45c6-aad1-5f20a6dad359" providerId="ADAL" clId="{F9B1A65C-5F14-408D-9BBA-E0A3CD99532A}" dt="2024-06-26T22:16:59.803" v="1493" actId="1076"/>
          <ac:spMkLst>
            <pc:docMk/>
            <pc:sldMk cId="382215922" sldId="535"/>
            <ac:spMk id="17" creationId="{6FE2D74B-A1E0-1911-E281-86DA518133B2}"/>
          </ac:spMkLst>
        </pc:spChg>
        <pc:picChg chg="add mod">
          <ac:chgData name="Suaznabar, Oscar@DOT" userId="811cfeb0-ea63-45c6-aad1-5f20a6dad359" providerId="ADAL" clId="{F9B1A65C-5F14-408D-9BBA-E0A3CD99532A}" dt="2024-06-26T22:02:22.658" v="1182" actId="1076"/>
          <ac:picMkLst>
            <pc:docMk/>
            <pc:sldMk cId="382215922" sldId="535"/>
            <ac:picMk id="4" creationId="{E74EF114-7A8A-5190-03D6-BFE3662CF40A}"/>
          </ac:picMkLst>
        </pc:picChg>
        <pc:picChg chg="add del mod">
          <ac:chgData name="Suaznabar, Oscar@DOT" userId="811cfeb0-ea63-45c6-aad1-5f20a6dad359" providerId="ADAL" clId="{F9B1A65C-5F14-408D-9BBA-E0A3CD99532A}" dt="2024-06-26T19:53:31.594" v="75" actId="478"/>
          <ac:picMkLst>
            <pc:docMk/>
            <pc:sldMk cId="382215922" sldId="535"/>
            <ac:picMk id="6" creationId="{83C702F0-EC0E-2BF5-2A5A-58C5C8A72953}"/>
          </ac:picMkLst>
        </pc:picChg>
        <pc:picChg chg="del">
          <ac:chgData name="Suaznabar, Oscar@DOT" userId="811cfeb0-ea63-45c6-aad1-5f20a6dad359" providerId="ADAL" clId="{F9B1A65C-5F14-408D-9BBA-E0A3CD99532A}" dt="2024-06-26T19:52:36.173" v="64" actId="478"/>
          <ac:picMkLst>
            <pc:docMk/>
            <pc:sldMk cId="382215922" sldId="535"/>
            <ac:picMk id="7" creationId="{0B5B8562-AEAC-CD6E-C37B-CE2A3CB3DC15}"/>
          </ac:picMkLst>
        </pc:picChg>
        <pc:picChg chg="add del mod">
          <ac:chgData name="Suaznabar, Oscar@DOT" userId="811cfeb0-ea63-45c6-aad1-5f20a6dad359" providerId="ADAL" clId="{F9B1A65C-5F14-408D-9BBA-E0A3CD99532A}" dt="2024-06-26T19:54:27.662" v="94" actId="478"/>
          <ac:picMkLst>
            <pc:docMk/>
            <pc:sldMk cId="382215922" sldId="535"/>
            <ac:picMk id="8" creationId="{0B0329CC-F1F2-F05E-C666-9F2134A6E97F}"/>
          </ac:picMkLst>
        </pc:picChg>
        <pc:picChg chg="add mod">
          <ac:chgData name="Suaznabar, Oscar@DOT" userId="811cfeb0-ea63-45c6-aad1-5f20a6dad359" providerId="ADAL" clId="{F9B1A65C-5F14-408D-9BBA-E0A3CD99532A}" dt="2024-06-26T22:15:19.199" v="1479" actId="1076"/>
          <ac:picMkLst>
            <pc:docMk/>
            <pc:sldMk cId="382215922" sldId="535"/>
            <ac:picMk id="9" creationId="{FB812C3B-A451-24D0-A3A1-BA5512CD3CC7}"/>
          </ac:picMkLst>
        </pc:picChg>
      </pc:sldChg>
      <pc:sldChg chg="delSp modSp add del mod">
        <pc:chgData name="Suaznabar, Oscar@DOT" userId="811cfeb0-ea63-45c6-aad1-5f20a6dad359" providerId="ADAL" clId="{F9B1A65C-5F14-408D-9BBA-E0A3CD99532A}" dt="2024-06-26T22:02:33.504" v="1185" actId="47"/>
        <pc:sldMkLst>
          <pc:docMk/>
          <pc:sldMk cId="643554237" sldId="536"/>
        </pc:sldMkLst>
        <pc:picChg chg="del">
          <ac:chgData name="Suaznabar, Oscar@DOT" userId="811cfeb0-ea63-45c6-aad1-5f20a6dad359" providerId="ADAL" clId="{F9B1A65C-5F14-408D-9BBA-E0A3CD99532A}" dt="2024-06-26T19:54:24.917" v="93" actId="478"/>
          <ac:picMkLst>
            <pc:docMk/>
            <pc:sldMk cId="643554237" sldId="536"/>
            <ac:picMk id="4" creationId="{E74EF114-7A8A-5190-03D6-BFE3662CF40A}"/>
          </ac:picMkLst>
        </pc:picChg>
        <pc:picChg chg="ord">
          <ac:chgData name="Suaznabar, Oscar@DOT" userId="811cfeb0-ea63-45c6-aad1-5f20a6dad359" providerId="ADAL" clId="{F9B1A65C-5F14-408D-9BBA-E0A3CD99532A}" dt="2024-06-26T19:54:23.786" v="92" actId="167"/>
          <ac:picMkLst>
            <pc:docMk/>
            <pc:sldMk cId="643554237" sldId="536"/>
            <ac:picMk id="8" creationId="{0B0329CC-F1F2-F05E-C666-9F2134A6E97F}"/>
          </ac:picMkLst>
        </pc:picChg>
      </pc:sldChg>
      <pc:sldChg chg="delSp modSp add del mod">
        <pc:chgData name="Suaznabar, Oscar@DOT" userId="811cfeb0-ea63-45c6-aad1-5f20a6dad359" providerId="ADAL" clId="{F9B1A65C-5F14-408D-9BBA-E0A3CD99532A}" dt="2024-06-26T19:54:15.659" v="90" actId="47"/>
        <pc:sldMkLst>
          <pc:docMk/>
          <pc:sldMk cId="1811328134" sldId="536"/>
        </pc:sldMkLst>
        <pc:picChg chg="del">
          <ac:chgData name="Suaznabar, Oscar@DOT" userId="811cfeb0-ea63-45c6-aad1-5f20a6dad359" providerId="ADAL" clId="{F9B1A65C-5F14-408D-9BBA-E0A3CD99532A}" dt="2024-06-26T19:53:28.891" v="74" actId="478"/>
          <ac:picMkLst>
            <pc:docMk/>
            <pc:sldMk cId="1811328134" sldId="536"/>
            <ac:picMk id="4" creationId="{E74EF114-7A8A-5190-03D6-BFE3662CF40A}"/>
          </ac:picMkLst>
        </pc:picChg>
        <pc:picChg chg="ord">
          <ac:chgData name="Suaznabar, Oscar@DOT" userId="811cfeb0-ea63-45c6-aad1-5f20a6dad359" providerId="ADAL" clId="{F9B1A65C-5F14-408D-9BBA-E0A3CD99532A}" dt="2024-06-26T19:53:27.709" v="73" actId="167"/>
          <ac:picMkLst>
            <pc:docMk/>
            <pc:sldMk cId="1811328134" sldId="536"/>
            <ac:picMk id="6" creationId="{83C702F0-EC0E-2BF5-2A5A-58C5C8A72953}"/>
          </ac:picMkLst>
        </pc:picChg>
      </pc:sldChg>
      <pc:sldChg chg="addSp delSp modSp add mod">
        <pc:chgData name="Suaznabar, Oscar@DOT" userId="811cfeb0-ea63-45c6-aad1-5f20a6dad359" providerId="ADAL" clId="{F9B1A65C-5F14-408D-9BBA-E0A3CD99532A}" dt="2024-06-26T22:39:52.067" v="2151" actId="113"/>
        <pc:sldMkLst>
          <pc:docMk/>
          <pc:sldMk cId="3138288111" sldId="537"/>
        </pc:sldMkLst>
        <pc:spChg chg="del">
          <ac:chgData name="Suaznabar, Oscar@DOT" userId="811cfeb0-ea63-45c6-aad1-5f20a6dad359" providerId="ADAL" clId="{F9B1A65C-5F14-408D-9BBA-E0A3CD99532A}" dt="2024-06-26T20:00:35.250" v="101" actId="478"/>
          <ac:spMkLst>
            <pc:docMk/>
            <pc:sldMk cId="3138288111" sldId="537"/>
            <ac:spMk id="5" creationId="{742B45D5-EB30-D5DC-0C14-7415CE00C3DF}"/>
          </ac:spMkLst>
        </pc:spChg>
        <pc:spChg chg="del">
          <ac:chgData name="Suaznabar, Oscar@DOT" userId="811cfeb0-ea63-45c6-aad1-5f20a6dad359" providerId="ADAL" clId="{F9B1A65C-5F14-408D-9BBA-E0A3CD99532A}" dt="2024-06-26T20:00:35.250" v="101" actId="478"/>
          <ac:spMkLst>
            <pc:docMk/>
            <pc:sldMk cId="3138288111" sldId="537"/>
            <ac:spMk id="6" creationId="{FD95A0AB-8762-3569-BB14-5DA02CDDEBAA}"/>
          </ac:spMkLst>
        </pc:spChg>
        <pc:spChg chg="add del mod">
          <ac:chgData name="Suaznabar, Oscar@DOT" userId="811cfeb0-ea63-45c6-aad1-5f20a6dad359" providerId="ADAL" clId="{F9B1A65C-5F14-408D-9BBA-E0A3CD99532A}" dt="2024-06-26T22:07:37.293" v="1408" actId="478"/>
          <ac:spMkLst>
            <pc:docMk/>
            <pc:sldMk cId="3138288111" sldId="537"/>
            <ac:spMk id="12" creationId="{A26A5D37-816A-8EA9-0551-4994786F5F74}"/>
          </ac:spMkLst>
        </pc:spChg>
        <pc:spChg chg="add mod">
          <ac:chgData name="Suaznabar, Oscar@DOT" userId="811cfeb0-ea63-45c6-aad1-5f20a6dad359" providerId="ADAL" clId="{F9B1A65C-5F14-408D-9BBA-E0A3CD99532A}" dt="2024-06-26T22:08:02.878" v="1410"/>
          <ac:spMkLst>
            <pc:docMk/>
            <pc:sldMk cId="3138288111" sldId="537"/>
            <ac:spMk id="14" creationId="{00C7F1AD-5C85-F835-EEB8-A369FE6D3175}"/>
          </ac:spMkLst>
        </pc:spChg>
        <pc:spChg chg="del">
          <ac:chgData name="Suaznabar, Oscar@DOT" userId="811cfeb0-ea63-45c6-aad1-5f20a6dad359" providerId="ADAL" clId="{F9B1A65C-5F14-408D-9BBA-E0A3CD99532A}" dt="2024-06-26T20:00:35.250" v="101" actId="478"/>
          <ac:spMkLst>
            <pc:docMk/>
            <pc:sldMk cId="3138288111" sldId="537"/>
            <ac:spMk id="15" creationId="{9CD848B8-9D7F-BA98-984E-3CB03AE89C35}"/>
          </ac:spMkLst>
        </pc:spChg>
        <pc:spChg chg="add mod">
          <ac:chgData name="Suaznabar, Oscar@DOT" userId="811cfeb0-ea63-45c6-aad1-5f20a6dad359" providerId="ADAL" clId="{F9B1A65C-5F14-408D-9BBA-E0A3CD99532A}" dt="2024-06-26T22:39:52.067" v="2151" actId="113"/>
          <ac:spMkLst>
            <pc:docMk/>
            <pc:sldMk cId="3138288111" sldId="537"/>
            <ac:spMk id="17" creationId="{873D64D1-6285-3484-0832-0074BC9C1723}"/>
          </ac:spMkLst>
        </pc:spChg>
        <pc:spChg chg="add del mod ord">
          <ac:chgData name="Suaznabar, Oscar@DOT" userId="811cfeb0-ea63-45c6-aad1-5f20a6dad359" providerId="ADAL" clId="{F9B1A65C-5F14-408D-9BBA-E0A3CD99532A}" dt="2024-06-26T22:35:26.533" v="2011" actId="1036"/>
          <ac:spMkLst>
            <pc:docMk/>
            <pc:sldMk cId="3138288111" sldId="537"/>
            <ac:spMk id="18" creationId="{B9F4F3B4-57A8-B1A7-BEF2-EFC5A48E73AC}"/>
          </ac:spMkLst>
        </pc:spChg>
        <pc:spChg chg="del">
          <ac:chgData name="Suaznabar, Oscar@DOT" userId="811cfeb0-ea63-45c6-aad1-5f20a6dad359" providerId="ADAL" clId="{F9B1A65C-5F14-408D-9BBA-E0A3CD99532A}" dt="2024-06-26T20:00:35.250" v="101" actId="478"/>
          <ac:spMkLst>
            <pc:docMk/>
            <pc:sldMk cId="3138288111" sldId="537"/>
            <ac:spMk id="19" creationId="{5AB094CA-5F90-14E8-68C7-F6592488F34A}"/>
          </ac:spMkLst>
        </pc:spChg>
        <pc:spChg chg="add del mod">
          <ac:chgData name="Suaznabar, Oscar@DOT" userId="811cfeb0-ea63-45c6-aad1-5f20a6dad359" providerId="ADAL" clId="{F9B1A65C-5F14-408D-9BBA-E0A3CD99532A}" dt="2024-06-26T22:10:12.642" v="1438" actId="478"/>
          <ac:spMkLst>
            <pc:docMk/>
            <pc:sldMk cId="3138288111" sldId="537"/>
            <ac:spMk id="20" creationId="{A5E633D3-E5F1-B38A-0E2D-9A35B96216E4}"/>
          </ac:spMkLst>
        </pc:spChg>
        <pc:spChg chg="add del mod">
          <ac:chgData name="Suaznabar, Oscar@DOT" userId="811cfeb0-ea63-45c6-aad1-5f20a6dad359" providerId="ADAL" clId="{F9B1A65C-5F14-408D-9BBA-E0A3CD99532A}" dt="2024-06-26T22:17:17.264" v="1494" actId="478"/>
          <ac:spMkLst>
            <pc:docMk/>
            <pc:sldMk cId="3138288111" sldId="537"/>
            <ac:spMk id="21" creationId="{1CB0BE32-ACE1-955D-D644-F50BA3F86310}"/>
          </ac:spMkLst>
        </pc:spChg>
        <pc:spChg chg="add mod ord">
          <ac:chgData name="Suaznabar, Oscar@DOT" userId="811cfeb0-ea63-45c6-aad1-5f20a6dad359" providerId="ADAL" clId="{F9B1A65C-5F14-408D-9BBA-E0A3CD99532A}" dt="2024-06-26T22:35:26.533" v="2011" actId="1036"/>
          <ac:spMkLst>
            <pc:docMk/>
            <pc:sldMk cId="3138288111" sldId="537"/>
            <ac:spMk id="22" creationId="{CF635CCC-46DA-BF6F-D9FE-A70EA6602FE9}"/>
          </ac:spMkLst>
        </pc:spChg>
        <pc:spChg chg="add mod">
          <ac:chgData name="Suaznabar, Oscar@DOT" userId="811cfeb0-ea63-45c6-aad1-5f20a6dad359" providerId="ADAL" clId="{F9B1A65C-5F14-408D-9BBA-E0A3CD99532A}" dt="2024-06-26T22:35:35.207" v="2028" actId="1036"/>
          <ac:spMkLst>
            <pc:docMk/>
            <pc:sldMk cId="3138288111" sldId="537"/>
            <ac:spMk id="23" creationId="{1219770A-68C3-4E40-6F56-8B29BBFD2329}"/>
          </ac:spMkLst>
        </pc:spChg>
        <pc:spChg chg="add mod">
          <ac:chgData name="Suaznabar, Oscar@DOT" userId="811cfeb0-ea63-45c6-aad1-5f20a6dad359" providerId="ADAL" clId="{F9B1A65C-5F14-408D-9BBA-E0A3CD99532A}" dt="2024-06-26T22:35:26.533" v="2011" actId="1036"/>
          <ac:spMkLst>
            <pc:docMk/>
            <pc:sldMk cId="3138288111" sldId="537"/>
            <ac:spMk id="24" creationId="{3507965D-BBAC-8EC6-075C-63EDD149161F}"/>
          </ac:spMkLst>
        </pc:spChg>
        <pc:spChg chg="add del mod">
          <ac:chgData name="Suaznabar, Oscar@DOT" userId="811cfeb0-ea63-45c6-aad1-5f20a6dad359" providerId="ADAL" clId="{F9B1A65C-5F14-408D-9BBA-E0A3CD99532A}" dt="2024-06-26T22:39:16.584" v="2130" actId="478"/>
          <ac:spMkLst>
            <pc:docMk/>
            <pc:sldMk cId="3138288111" sldId="537"/>
            <ac:spMk id="29" creationId="{A021B662-45E9-CF1A-A5A9-7A2E43D1752D}"/>
          </ac:spMkLst>
        </pc:spChg>
        <pc:spChg chg="add mod">
          <ac:chgData name="Suaznabar, Oscar@DOT" userId="811cfeb0-ea63-45c6-aad1-5f20a6dad359" providerId="ADAL" clId="{F9B1A65C-5F14-408D-9BBA-E0A3CD99532A}" dt="2024-06-26T22:39:17.307" v="2131"/>
          <ac:spMkLst>
            <pc:docMk/>
            <pc:sldMk cId="3138288111" sldId="537"/>
            <ac:spMk id="30" creationId="{4B960E6B-2CA1-96A7-3E77-5823731977AB}"/>
          </ac:spMkLst>
        </pc:spChg>
        <pc:picChg chg="add mod">
          <ac:chgData name="Suaznabar, Oscar@DOT" userId="811cfeb0-ea63-45c6-aad1-5f20a6dad359" providerId="ADAL" clId="{F9B1A65C-5F14-408D-9BBA-E0A3CD99532A}" dt="2024-06-26T22:35:26.533" v="2011" actId="1036"/>
          <ac:picMkLst>
            <pc:docMk/>
            <pc:sldMk cId="3138288111" sldId="537"/>
            <ac:picMk id="3" creationId="{8786AAC0-841A-2117-02F9-2560ECF0AC12}"/>
          </ac:picMkLst>
        </pc:picChg>
        <pc:picChg chg="del">
          <ac:chgData name="Suaznabar, Oscar@DOT" userId="811cfeb0-ea63-45c6-aad1-5f20a6dad359" providerId="ADAL" clId="{F9B1A65C-5F14-408D-9BBA-E0A3CD99532A}" dt="2024-06-26T20:00:33.306" v="100" actId="478"/>
          <ac:picMkLst>
            <pc:docMk/>
            <pc:sldMk cId="3138288111" sldId="537"/>
            <ac:picMk id="4" creationId="{0F82528C-800E-508E-15B4-078143253F80}"/>
          </ac:picMkLst>
        </pc:picChg>
        <pc:picChg chg="add mod ord">
          <ac:chgData name="Suaznabar, Oscar@DOT" userId="811cfeb0-ea63-45c6-aad1-5f20a6dad359" providerId="ADAL" clId="{F9B1A65C-5F14-408D-9BBA-E0A3CD99532A}" dt="2024-06-26T22:35:26.533" v="2011" actId="1036"/>
          <ac:picMkLst>
            <pc:docMk/>
            <pc:sldMk cId="3138288111" sldId="537"/>
            <ac:picMk id="9" creationId="{50492F1C-F217-0F94-CC4B-C419DE7B7345}"/>
          </ac:picMkLst>
        </pc:picChg>
        <pc:picChg chg="add del mod ord modCrop">
          <ac:chgData name="Suaznabar, Oscar@DOT" userId="811cfeb0-ea63-45c6-aad1-5f20a6dad359" providerId="ADAL" clId="{F9B1A65C-5F14-408D-9BBA-E0A3CD99532A}" dt="2024-06-26T20:14:04.238" v="129" actId="478"/>
          <ac:picMkLst>
            <pc:docMk/>
            <pc:sldMk cId="3138288111" sldId="537"/>
            <ac:picMk id="11" creationId="{8CBE212C-6212-4F27-35A5-65A26A56ACE3}"/>
          </ac:picMkLst>
        </pc:picChg>
        <pc:cxnChg chg="del mod">
          <ac:chgData name="Suaznabar, Oscar@DOT" userId="811cfeb0-ea63-45c6-aad1-5f20a6dad359" providerId="ADAL" clId="{F9B1A65C-5F14-408D-9BBA-E0A3CD99532A}" dt="2024-06-26T20:00:35.250" v="101" actId="478"/>
          <ac:cxnSpMkLst>
            <pc:docMk/>
            <pc:sldMk cId="3138288111" sldId="537"/>
            <ac:cxnSpMk id="7" creationId="{7DB8F61C-5D94-0724-EC6B-19B97DF7C53F}"/>
          </ac:cxnSpMkLst>
        </pc:cxnChg>
        <pc:cxnChg chg="add del mod">
          <ac:chgData name="Suaznabar, Oscar@DOT" userId="811cfeb0-ea63-45c6-aad1-5f20a6dad359" providerId="ADAL" clId="{F9B1A65C-5F14-408D-9BBA-E0A3CD99532A}" dt="2024-06-26T22:08:33.205" v="1415" actId="478"/>
          <ac:cxnSpMkLst>
            <pc:docMk/>
            <pc:sldMk cId="3138288111" sldId="537"/>
            <ac:cxnSpMk id="13" creationId="{DAB71CF1-31D2-50A1-BC3B-023E9093B7BD}"/>
          </ac:cxnSpMkLst>
        </pc:cxnChg>
        <pc:cxnChg chg="del">
          <ac:chgData name="Suaznabar, Oscar@DOT" userId="811cfeb0-ea63-45c6-aad1-5f20a6dad359" providerId="ADAL" clId="{F9B1A65C-5F14-408D-9BBA-E0A3CD99532A}" dt="2024-06-26T20:00:35.250" v="101" actId="478"/>
          <ac:cxnSpMkLst>
            <pc:docMk/>
            <pc:sldMk cId="3138288111" sldId="537"/>
            <ac:cxnSpMk id="16" creationId="{122EE10C-A923-D52B-F4C1-3F39A4D465E1}"/>
          </ac:cxnSpMkLst>
        </pc:cxnChg>
        <pc:cxnChg chg="add mod">
          <ac:chgData name="Suaznabar, Oscar@DOT" userId="811cfeb0-ea63-45c6-aad1-5f20a6dad359" providerId="ADAL" clId="{F9B1A65C-5F14-408D-9BBA-E0A3CD99532A}" dt="2024-06-26T22:35:26.533" v="2011" actId="1036"/>
          <ac:cxnSpMkLst>
            <pc:docMk/>
            <pc:sldMk cId="3138288111" sldId="537"/>
            <ac:cxnSpMk id="25" creationId="{D4DF6C23-C7F1-FDD8-3A76-AB9BF57BB354}"/>
          </ac:cxnSpMkLst>
        </pc:cxnChg>
      </pc:sldChg>
      <pc:sldChg chg="addSp delSp modSp add mod">
        <pc:chgData name="Suaznabar, Oscar@DOT" userId="811cfeb0-ea63-45c6-aad1-5f20a6dad359" providerId="ADAL" clId="{F9B1A65C-5F14-408D-9BBA-E0A3CD99532A}" dt="2024-06-26T22:50:52.988" v="3025" actId="1076"/>
        <pc:sldMkLst>
          <pc:docMk/>
          <pc:sldMk cId="1308057050" sldId="538"/>
        </pc:sldMkLst>
        <pc:spChg chg="add mod">
          <ac:chgData name="Suaznabar, Oscar@DOT" userId="811cfeb0-ea63-45c6-aad1-5f20a6dad359" providerId="ADAL" clId="{F9B1A65C-5F14-408D-9BBA-E0A3CD99532A}" dt="2024-06-26T22:50:19.977" v="3018" actId="313"/>
          <ac:spMkLst>
            <pc:docMk/>
            <pc:sldMk cId="1308057050" sldId="538"/>
            <ac:spMk id="4" creationId="{EF428283-AD0B-B6D6-E369-5B7972C861D4}"/>
          </ac:spMkLst>
        </pc:spChg>
        <pc:spChg chg="add del mod">
          <ac:chgData name="Suaznabar, Oscar@DOT" userId="811cfeb0-ea63-45c6-aad1-5f20a6dad359" providerId="ADAL" clId="{F9B1A65C-5F14-408D-9BBA-E0A3CD99532A}" dt="2024-06-26T22:38:17.229" v="2080" actId="478"/>
          <ac:spMkLst>
            <pc:docMk/>
            <pc:sldMk cId="1308057050" sldId="538"/>
            <ac:spMk id="5" creationId="{1AD1717B-3CE7-8B47-65C1-3F7C8F0D05CA}"/>
          </ac:spMkLst>
        </pc:spChg>
        <pc:spChg chg="add del mod">
          <ac:chgData name="Suaznabar, Oscar@DOT" userId="811cfeb0-ea63-45c6-aad1-5f20a6dad359" providerId="ADAL" clId="{F9B1A65C-5F14-408D-9BBA-E0A3CD99532A}" dt="2024-06-26T22:34:55.787" v="1986" actId="478"/>
          <ac:spMkLst>
            <pc:docMk/>
            <pc:sldMk cId="1308057050" sldId="538"/>
            <ac:spMk id="6" creationId="{77E6088E-03EA-ACA0-4993-CF2CCC44D353}"/>
          </ac:spMkLst>
        </pc:spChg>
        <pc:spChg chg="add mod">
          <ac:chgData name="Suaznabar, Oscar@DOT" userId="811cfeb0-ea63-45c6-aad1-5f20a6dad359" providerId="ADAL" clId="{F9B1A65C-5F14-408D-9BBA-E0A3CD99532A}" dt="2024-06-26T22:40:00.102" v="2152" actId="113"/>
          <ac:spMkLst>
            <pc:docMk/>
            <pc:sldMk cId="1308057050" sldId="538"/>
            <ac:spMk id="16" creationId="{74CCFAA8-C99F-CB6C-F40D-434F4B07DAF0}"/>
          </ac:spMkLst>
        </pc:spChg>
        <pc:spChg chg="add mod">
          <ac:chgData name="Suaznabar, Oscar@DOT" userId="811cfeb0-ea63-45c6-aad1-5f20a6dad359" providerId="ADAL" clId="{F9B1A65C-5F14-408D-9BBA-E0A3CD99532A}" dt="2024-06-26T22:35:47.450" v="2029"/>
          <ac:spMkLst>
            <pc:docMk/>
            <pc:sldMk cId="1308057050" sldId="538"/>
            <ac:spMk id="17" creationId="{2A0B8345-D8D6-C921-D045-E8FE9E3E4226}"/>
          </ac:spMkLst>
        </pc:spChg>
        <pc:spChg chg="add mod">
          <ac:chgData name="Suaznabar, Oscar@DOT" userId="811cfeb0-ea63-45c6-aad1-5f20a6dad359" providerId="ADAL" clId="{F9B1A65C-5F14-408D-9BBA-E0A3CD99532A}" dt="2024-06-26T22:36:31.307" v="2040" actId="1076"/>
          <ac:spMkLst>
            <pc:docMk/>
            <pc:sldMk cId="1308057050" sldId="538"/>
            <ac:spMk id="20" creationId="{4D62AD48-54B7-7B66-9DA2-62A4FF14683A}"/>
          </ac:spMkLst>
        </pc:spChg>
        <pc:spChg chg="add mod">
          <ac:chgData name="Suaznabar, Oscar@DOT" userId="811cfeb0-ea63-45c6-aad1-5f20a6dad359" providerId="ADAL" clId="{F9B1A65C-5F14-408D-9BBA-E0A3CD99532A}" dt="2024-06-26T22:37:26.903" v="2054" actId="14100"/>
          <ac:spMkLst>
            <pc:docMk/>
            <pc:sldMk cId="1308057050" sldId="538"/>
            <ac:spMk id="23" creationId="{51C0BB45-8C8E-35F4-D1A0-690F9EC5BFEB}"/>
          </ac:spMkLst>
        </pc:spChg>
        <pc:spChg chg="add mod">
          <ac:chgData name="Suaznabar, Oscar@DOT" userId="811cfeb0-ea63-45c6-aad1-5f20a6dad359" providerId="ADAL" clId="{F9B1A65C-5F14-408D-9BBA-E0A3CD99532A}" dt="2024-06-26T22:39:00.491" v="2127" actId="1076"/>
          <ac:spMkLst>
            <pc:docMk/>
            <pc:sldMk cId="1308057050" sldId="538"/>
            <ac:spMk id="26" creationId="{4E48C1D0-3191-DE49-6865-9CCD9837E75E}"/>
          </ac:spMkLst>
        </pc:spChg>
        <pc:spChg chg="add mod">
          <ac:chgData name="Suaznabar, Oscar@DOT" userId="811cfeb0-ea63-45c6-aad1-5f20a6dad359" providerId="ADAL" clId="{F9B1A65C-5F14-408D-9BBA-E0A3CD99532A}" dt="2024-06-26T22:50:52.988" v="3025" actId="1076"/>
          <ac:spMkLst>
            <pc:docMk/>
            <pc:sldMk cId="1308057050" sldId="538"/>
            <ac:spMk id="27" creationId="{85C53BB5-8211-6897-C4D0-9CF1AEA53946}"/>
          </ac:spMkLst>
        </pc:spChg>
        <pc:spChg chg="add mod">
          <ac:chgData name="Suaznabar, Oscar@DOT" userId="811cfeb0-ea63-45c6-aad1-5f20a6dad359" providerId="ADAL" clId="{F9B1A65C-5F14-408D-9BBA-E0A3CD99532A}" dt="2024-06-26T22:50:49.217" v="3024" actId="688"/>
          <ac:spMkLst>
            <pc:docMk/>
            <pc:sldMk cId="1308057050" sldId="538"/>
            <ac:spMk id="28" creationId="{DEC912BF-023C-8017-AA00-4F9B8793E734}"/>
          </ac:spMkLst>
        </pc:spChg>
        <pc:picChg chg="add mod">
          <ac:chgData name="Suaznabar, Oscar@DOT" userId="811cfeb0-ea63-45c6-aad1-5f20a6dad359" providerId="ADAL" clId="{F9B1A65C-5F14-408D-9BBA-E0A3CD99532A}" dt="2024-06-26T22:37:15.305" v="2052" actId="14100"/>
          <ac:picMkLst>
            <pc:docMk/>
            <pc:sldMk cId="1308057050" sldId="538"/>
            <ac:picMk id="2" creationId="{CCC8A0C8-6FF0-8CF2-C749-1420F7A91664}"/>
          </ac:picMkLst>
        </pc:picChg>
        <pc:picChg chg="del">
          <ac:chgData name="Suaznabar, Oscar@DOT" userId="811cfeb0-ea63-45c6-aad1-5f20a6dad359" providerId="ADAL" clId="{F9B1A65C-5F14-408D-9BBA-E0A3CD99532A}" dt="2024-06-26T22:12:02.028" v="1455" actId="478"/>
          <ac:picMkLst>
            <pc:docMk/>
            <pc:sldMk cId="1308057050" sldId="538"/>
            <ac:picMk id="3" creationId="{8786AAC0-841A-2117-02F9-2560ECF0AC12}"/>
          </ac:picMkLst>
        </pc:picChg>
        <pc:picChg chg="del">
          <ac:chgData name="Suaznabar, Oscar@DOT" userId="811cfeb0-ea63-45c6-aad1-5f20a6dad359" providerId="ADAL" clId="{F9B1A65C-5F14-408D-9BBA-E0A3CD99532A}" dt="2024-06-26T20:13:14.963" v="121" actId="478"/>
          <ac:picMkLst>
            <pc:docMk/>
            <pc:sldMk cId="1308057050" sldId="538"/>
            <ac:picMk id="9" creationId="{50492F1C-F217-0F94-CC4B-C419DE7B7345}"/>
          </ac:picMkLst>
        </pc:picChg>
        <pc:picChg chg="del mod">
          <ac:chgData name="Suaznabar, Oscar@DOT" userId="811cfeb0-ea63-45c6-aad1-5f20a6dad359" providerId="ADAL" clId="{F9B1A65C-5F14-408D-9BBA-E0A3CD99532A}" dt="2024-06-26T20:13:39.623" v="126" actId="478"/>
          <ac:picMkLst>
            <pc:docMk/>
            <pc:sldMk cId="1308057050" sldId="538"/>
            <ac:picMk id="11" creationId="{8CBE212C-6212-4F27-35A5-65A26A56ACE3}"/>
          </ac:picMkLst>
        </pc:picChg>
        <pc:picChg chg="add mod ord">
          <ac:chgData name="Suaznabar, Oscar@DOT" userId="811cfeb0-ea63-45c6-aad1-5f20a6dad359" providerId="ADAL" clId="{F9B1A65C-5F14-408D-9BBA-E0A3CD99532A}" dt="2024-06-26T22:50:28.131" v="3019" actId="166"/>
          <ac:picMkLst>
            <pc:docMk/>
            <pc:sldMk cId="1308057050" sldId="538"/>
            <ac:picMk id="13" creationId="{4A707C99-0B43-BD87-BEB6-73386D91F206}"/>
          </ac:picMkLst>
        </pc:picChg>
        <pc:picChg chg="add mod modCrop">
          <ac:chgData name="Suaznabar, Oscar@DOT" userId="811cfeb0-ea63-45c6-aad1-5f20a6dad359" providerId="ADAL" clId="{F9B1A65C-5F14-408D-9BBA-E0A3CD99532A}" dt="2024-06-26T22:35:56.964" v="2033" actId="1076"/>
          <ac:picMkLst>
            <pc:docMk/>
            <pc:sldMk cId="1308057050" sldId="538"/>
            <ac:picMk id="15" creationId="{75B7F665-D15C-EDE4-0797-7C4F43E93471}"/>
          </ac:picMkLst>
        </pc:picChg>
        <pc:cxnChg chg="add del mod">
          <ac:chgData name="Suaznabar, Oscar@DOT" userId="811cfeb0-ea63-45c6-aad1-5f20a6dad359" providerId="ADAL" clId="{F9B1A65C-5F14-408D-9BBA-E0A3CD99532A}" dt="2024-06-26T22:37:41.475" v="2059" actId="478"/>
          <ac:cxnSpMkLst>
            <pc:docMk/>
            <pc:sldMk cId="1308057050" sldId="538"/>
            <ac:cxnSpMk id="7" creationId="{54B1413E-AB14-6D16-F3DE-514A442DCF02}"/>
          </ac:cxnSpMkLst>
        </pc:cxnChg>
        <pc:cxnChg chg="add mod">
          <ac:chgData name="Suaznabar, Oscar@DOT" userId="811cfeb0-ea63-45c6-aad1-5f20a6dad359" providerId="ADAL" clId="{F9B1A65C-5F14-408D-9BBA-E0A3CD99532A}" dt="2024-06-26T22:36:49.944" v="2043" actId="14100"/>
          <ac:cxnSpMkLst>
            <pc:docMk/>
            <pc:sldMk cId="1308057050" sldId="538"/>
            <ac:cxnSpMk id="8" creationId="{937EE1D2-D17D-2FCB-FEA5-C7E942E3B3F1}"/>
          </ac:cxnSpMkLst>
        </pc:cxnChg>
        <pc:cxnChg chg="add mod">
          <ac:chgData name="Suaznabar, Oscar@DOT" userId="811cfeb0-ea63-45c6-aad1-5f20a6dad359" providerId="ADAL" clId="{F9B1A65C-5F14-408D-9BBA-E0A3CD99532A}" dt="2024-06-26T22:37:36.781" v="2057" actId="14100"/>
          <ac:cxnSpMkLst>
            <pc:docMk/>
            <pc:sldMk cId="1308057050" sldId="538"/>
            <ac:cxnSpMk id="24" creationId="{296F7E17-20DE-D693-ECEF-F3AB3EE1DD12}"/>
          </ac:cxnSpMkLst>
        </pc:cxnChg>
      </pc:sldChg>
      <pc:sldChg chg="addSp modSp add mod">
        <pc:chgData name="Suaznabar, Oscar@DOT" userId="811cfeb0-ea63-45c6-aad1-5f20a6dad359" providerId="ADAL" clId="{F9B1A65C-5F14-408D-9BBA-E0A3CD99532A}" dt="2024-06-26T22:49:53.428" v="3016" actId="1076"/>
        <pc:sldMkLst>
          <pc:docMk/>
          <pc:sldMk cId="3480823287" sldId="539"/>
        </pc:sldMkLst>
        <pc:spChg chg="add mod">
          <ac:chgData name="Suaznabar, Oscar@DOT" userId="811cfeb0-ea63-45c6-aad1-5f20a6dad359" providerId="ADAL" clId="{F9B1A65C-5F14-408D-9BBA-E0A3CD99532A}" dt="2024-06-26T22:49:53.428" v="3016" actId="1076"/>
          <ac:spMkLst>
            <pc:docMk/>
            <pc:sldMk cId="3480823287" sldId="539"/>
            <ac:spMk id="2" creationId="{874F4941-0DF4-FAA7-CE94-4E3332107E30}"/>
          </ac:spMkLst>
        </pc:spChg>
        <pc:spChg chg="mod">
          <ac:chgData name="Suaznabar, Oscar@DOT" userId="811cfeb0-ea63-45c6-aad1-5f20a6dad359" providerId="ADAL" clId="{F9B1A65C-5F14-408D-9BBA-E0A3CD99532A}" dt="2024-06-26T22:49:51.066" v="3015" actId="1076"/>
          <ac:spMkLst>
            <pc:docMk/>
            <pc:sldMk cId="3480823287" sldId="539"/>
            <ac:spMk id="3" creationId="{AA74BE39-ABCC-EB3F-4D8E-FE1F59BDEFF5}"/>
          </ac:spMkLst>
        </pc:spChg>
      </pc:sldChg>
    </pc:docChg>
  </pc:docChgLst>
  <pc:docChgLst>
    <pc:chgData name="Oscar Suaznabar Berrios" userId="811cfeb0-ea63-45c6-aad1-5f20a6dad359" providerId="ADAL" clId="{33B1D6AC-3F6E-403B-BB13-31A2FE17418A}"/>
    <pc:docChg chg="undo redo custSel modSld">
      <pc:chgData name="Oscar Suaznabar Berrios" userId="811cfeb0-ea63-45c6-aad1-5f20a6dad359" providerId="ADAL" clId="{33B1D6AC-3F6E-403B-BB13-31A2FE17418A}" dt="2024-08-26T20:52:45.829" v="197" actId="1036"/>
      <pc:docMkLst>
        <pc:docMk/>
      </pc:docMkLst>
      <pc:sldChg chg="modSp mod">
        <pc:chgData name="Oscar Suaznabar Berrios" userId="811cfeb0-ea63-45c6-aad1-5f20a6dad359" providerId="ADAL" clId="{33B1D6AC-3F6E-403B-BB13-31A2FE17418A}" dt="2024-08-26T20:38:01.779" v="0" actId="20577"/>
        <pc:sldMkLst>
          <pc:docMk/>
          <pc:sldMk cId="1622398758" sldId="500"/>
        </pc:sldMkLst>
        <pc:spChg chg="mod">
          <ac:chgData name="Oscar Suaznabar Berrios" userId="811cfeb0-ea63-45c6-aad1-5f20a6dad359" providerId="ADAL" clId="{33B1D6AC-3F6E-403B-BB13-31A2FE17418A}" dt="2024-08-26T20:38:01.779" v="0" actId="20577"/>
          <ac:spMkLst>
            <pc:docMk/>
            <pc:sldMk cId="1622398758" sldId="500"/>
            <ac:spMk id="24" creationId="{F381CDF8-06F8-4486-B755-CF87E60415EC}"/>
          </ac:spMkLst>
        </pc:spChg>
      </pc:sldChg>
      <pc:sldChg chg="addSp delSp modSp mod">
        <pc:chgData name="Oscar Suaznabar Berrios" userId="811cfeb0-ea63-45c6-aad1-5f20a6dad359" providerId="ADAL" clId="{33B1D6AC-3F6E-403B-BB13-31A2FE17418A}" dt="2024-08-26T20:48:17.882" v="53" actId="20577"/>
        <pc:sldMkLst>
          <pc:docMk/>
          <pc:sldMk cId="2089876451" sldId="522"/>
        </pc:sldMkLst>
        <pc:spChg chg="add mod">
          <ac:chgData name="Oscar Suaznabar Berrios" userId="811cfeb0-ea63-45c6-aad1-5f20a6dad359" providerId="ADAL" clId="{33B1D6AC-3F6E-403B-BB13-31A2FE17418A}" dt="2024-08-26T20:48:17.882" v="53" actId="20577"/>
          <ac:spMkLst>
            <pc:docMk/>
            <pc:sldMk cId="2089876451" sldId="522"/>
            <ac:spMk id="3" creationId="{742CFAB3-F4BA-B6AF-B630-C2B148DB7338}"/>
          </ac:spMkLst>
        </pc:spChg>
        <pc:spChg chg="del">
          <ac:chgData name="Oscar Suaznabar Berrios" userId="811cfeb0-ea63-45c6-aad1-5f20a6dad359" providerId="ADAL" clId="{33B1D6AC-3F6E-403B-BB13-31A2FE17418A}" dt="2024-08-26T20:48:12.299" v="51" actId="478"/>
          <ac:spMkLst>
            <pc:docMk/>
            <pc:sldMk cId="2089876451" sldId="522"/>
            <ac:spMk id="7" creationId="{08E0466B-1C17-CA30-8124-4ABA9923A19C}"/>
          </ac:spMkLst>
        </pc:spChg>
      </pc:sldChg>
      <pc:sldChg chg="addSp delSp modSp mod">
        <pc:chgData name="Oscar Suaznabar Berrios" userId="811cfeb0-ea63-45c6-aad1-5f20a6dad359" providerId="ADAL" clId="{33B1D6AC-3F6E-403B-BB13-31A2FE17418A}" dt="2024-08-26T20:48:23.822" v="55"/>
        <pc:sldMkLst>
          <pc:docMk/>
          <pc:sldMk cId="2939600525" sldId="523"/>
        </pc:sldMkLst>
        <pc:spChg chg="add mod">
          <ac:chgData name="Oscar Suaznabar Berrios" userId="811cfeb0-ea63-45c6-aad1-5f20a6dad359" providerId="ADAL" clId="{33B1D6AC-3F6E-403B-BB13-31A2FE17418A}" dt="2024-08-26T20:48:23.822" v="55"/>
          <ac:spMkLst>
            <pc:docMk/>
            <pc:sldMk cId="2939600525" sldId="523"/>
            <ac:spMk id="2" creationId="{A10CBB70-2842-7867-7673-1E847740FED7}"/>
          </ac:spMkLst>
        </pc:spChg>
        <pc:spChg chg="del mod">
          <ac:chgData name="Oscar Suaznabar Berrios" userId="811cfeb0-ea63-45c6-aad1-5f20a6dad359" providerId="ADAL" clId="{33B1D6AC-3F6E-403B-BB13-31A2FE17418A}" dt="2024-08-26T20:48:23.142" v="54" actId="478"/>
          <ac:spMkLst>
            <pc:docMk/>
            <pc:sldMk cId="2939600525" sldId="523"/>
            <ac:spMk id="7" creationId="{0485173A-9C16-D98E-5CD0-410E6E73F1F4}"/>
          </ac:spMkLst>
        </pc:spChg>
      </pc:sldChg>
      <pc:sldChg chg="addSp delSp modSp mod addCm delCm modCm">
        <pc:chgData name="Oscar Suaznabar Berrios" userId="811cfeb0-ea63-45c6-aad1-5f20a6dad359" providerId="ADAL" clId="{33B1D6AC-3F6E-403B-BB13-31A2FE17418A}" dt="2024-08-26T20:39:17.019" v="10" actId="20577"/>
        <pc:sldMkLst>
          <pc:docMk/>
          <pc:sldMk cId="3488272609" sldId="528"/>
        </pc:sldMkLst>
        <pc:spChg chg="add del mod">
          <ac:chgData name="Oscar Suaznabar Berrios" userId="811cfeb0-ea63-45c6-aad1-5f20a6dad359" providerId="ADAL" clId="{33B1D6AC-3F6E-403B-BB13-31A2FE17418A}" dt="2024-08-26T20:39:17.019" v="10" actId="20577"/>
          <ac:spMkLst>
            <pc:docMk/>
            <pc:sldMk cId="3488272609" sldId="528"/>
            <ac:spMk id="3" creationId="{AA74BE39-ABCC-EB3F-4D8E-FE1F59BDEFF5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del mod">
              <pc226:chgData name="Oscar Suaznabar Berrios" userId="811cfeb0-ea63-45c6-aad1-5f20a6dad359" providerId="ADAL" clId="{33B1D6AC-3F6E-403B-BB13-31A2FE17418A}" dt="2024-08-26T20:39:17.019" v="10" actId="20577"/>
              <pc2:cmMkLst xmlns:pc2="http://schemas.microsoft.com/office/powerpoint/2019/9/main/command">
                <pc:docMk/>
                <pc:sldMk cId="3488272609" sldId="528"/>
                <pc2:cmMk id="{D4000ED3-30A5-4959-BCF7-BCAEBE9C758A}"/>
              </pc2:cmMkLst>
            </pc226:cmChg>
          </p:ext>
        </pc:extLst>
      </pc:sldChg>
      <pc:sldChg chg="modSp mod">
        <pc:chgData name="Oscar Suaznabar Berrios" userId="811cfeb0-ea63-45c6-aad1-5f20a6dad359" providerId="ADAL" clId="{33B1D6AC-3F6E-403B-BB13-31A2FE17418A}" dt="2024-08-26T20:48:07.195" v="50" actId="1076"/>
        <pc:sldMkLst>
          <pc:docMk/>
          <pc:sldMk cId="3480823287" sldId="539"/>
        </pc:sldMkLst>
        <pc:spChg chg="mod">
          <ac:chgData name="Oscar Suaznabar Berrios" userId="811cfeb0-ea63-45c6-aad1-5f20a6dad359" providerId="ADAL" clId="{33B1D6AC-3F6E-403B-BB13-31A2FE17418A}" dt="2024-08-26T20:48:07.195" v="50" actId="1076"/>
          <ac:spMkLst>
            <pc:docMk/>
            <pc:sldMk cId="3480823287" sldId="539"/>
            <ac:spMk id="3" creationId="{AA74BE39-ABCC-EB3F-4D8E-FE1F59BDEFF5}"/>
          </ac:spMkLst>
        </pc:spChg>
      </pc:sldChg>
      <pc:sldChg chg="addSp delSp modSp mod">
        <pc:chgData name="Oscar Suaznabar Berrios" userId="811cfeb0-ea63-45c6-aad1-5f20a6dad359" providerId="ADAL" clId="{33B1D6AC-3F6E-403B-BB13-31A2FE17418A}" dt="2024-08-26T20:52:45.829" v="197" actId="1036"/>
        <pc:sldMkLst>
          <pc:docMk/>
          <pc:sldMk cId="898999071" sldId="540"/>
        </pc:sldMkLst>
        <pc:spChg chg="add mod">
          <ac:chgData name="Oscar Suaznabar Berrios" userId="811cfeb0-ea63-45c6-aad1-5f20a6dad359" providerId="ADAL" clId="{33B1D6AC-3F6E-403B-BB13-31A2FE17418A}" dt="2024-08-26T20:51:26.350" v="59" actId="1076"/>
          <ac:spMkLst>
            <pc:docMk/>
            <pc:sldMk cId="898999071" sldId="540"/>
            <ac:spMk id="2" creationId="{4E925472-8C76-023A-7D72-1081B8A7B392}"/>
          </ac:spMkLst>
        </pc:spChg>
        <pc:spChg chg="add mod">
          <ac:chgData name="Oscar Suaznabar Berrios" userId="811cfeb0-ea63-45c6-aad1-5f20a6dad359" providerId="ADAL" clId="{33B1D6AC-3F6E-403B-BB13-31A2FE17418A}" dt="2024-08-26T20:51:22.813" v="58" actId="1076"/>
          <ac:spMkLst>
            <pc:docMk/>
            <pc:sldMk cId="898999071" sldId="540"/>
            <ac:spMk id="3" creationId="{C59B8263-7195-D9C1-CAAC-2FFABE343651}"/>
          </ac:spMkLst>
        </pc:spChg>
        <pc:spChg chg="add mod">
          <ac:chgData name="Oscar Suaznabar Berrios" userId="811cfeb0-ea63-45c6-aad1-5f20a6dad359" providerId="ADAL" clId="{33B1D6AC-3F6E-403B-BB13-31A2FE17418A}" dt="2024-08-26T20:51:35.171" v="61" actId="1076"/>
          <ac:spMkLst>
            <pc:docMk/>
            <pc:sldMk cId="898999071" sldId="540"/>
            <ac:spMk id="4" creationId="{236A4F60-02A8-3337-B79C-88272F50D966}"/>
          </ac:spMkLst>
        </pc:spChg>
        <pc:spChg chg="add mod">
          <ac:chgData name="Oscar Suaznabar Berrios" userId="811cfeb0-ea63-45c6-aad1-5f20a6dad359" providerId="ADAL" clId="{33B1D6AC-3F6E-403B-BB13-31A2FE17418A}" dt="2024-08-26T20:51:29.605" v="60" actId="1076"/>
          <ac:spMkLst>
            <pc:docMk/>
            <pc:sldMk cId="898999071" sldId="540"/>
            <ac:spMk id="5" creationId="{8D15E9E7-667C-7727-F279-BC0E205A3426}"/>
          </ac:spMkLst>
        </pc:spChg>
        <pc:spChg chg="add del mod">
          <ac:chgData name="Oscar Suaznabar Berrios" userId="811cfeb0-ea63-45c6-aad1-5f20a6dad359" providerId="ADAL" clId="{33B1D6AC-3F6E-403B-BB13-31A2FE17418A}" dt="2024-08-26T20:51:51.437" v="67"/>
          <ac:spMkLst>
            <pc:docMk/>
            <pc:sldMk cId="898999071" sldId="540"/>
            <ac:spMk id="6" creationId="{37221B58-4B9C-1CED-AAE1-84677654A2C6}"/>
          </ac:spMkLst>
        </pc:spChg>
        <pc:spChg chg="add del mod">
          <ac:chgData name="Oscar Suaznabar Berrios" userId="811cfeb0-ea63-45c6-aad1-5f20a6dad359" providerId="ADAL" clId="{33B1D6AC-3F6E-403B-BB13-31A2FE17418A}" dt="2024-08-26T20:51:51.437" v="67"/>
          <ac:spMkLst>
            <pc:docMk/>
            <pc:sldMk cId="898999071" sldId="540"/>
            <ac:spMk id="7" creationId="{B74A3DCF-9AC7-F0E3-D459-ABBB081EC328}"/>
          </ac:spMkLst>
        </pc:spChg>
        <pc:spChg chg="add del mod">
          <ac:chgData name="Oscar Suaznabar Berrios" userId="811cfeb0-ea63-45c6-aad1-5f20a6dad359" providerId="ADAL" clId="{33B1D6AC-3F6E-403B-BB13-31A2FE17418A}" dt="2024-08-26T20:51:51.437" v="67"/>
          <ac:spMkLst>
            <pc:docMk/>
            <pc:sldMk cId="898999071" sldId="540"/>
            <ac:spMk id="9" creationId="{F1BE7C77-5EF9-F2C4-97C8-0BBC88869E6C}"/>
          </ac:spMkLst>
        </pc:spChg>
        <pc:spChg chg="add del mod">
          <ac:chgData name="Oscar Suaznabar Berrios" userId="811cfeb0-ea63-45c6-aad1-5f20a6dad359" providerId="ADAL" clId="{33B1D6AC-3F6E-403B-BB13-31A2FE17418A}" dt="2024-08-26T20:51:51.437" v="67"/>
          <ac:spMkLst>
            <pc:docMk/>
            <pc:sldMk cId="898999071" sldId="540"/>
            <ac:spMk id="10" creationId="{5749DEDF-19E0-F18C-1290-342D84DCEBF6}"/>
          </ac:spMkLst>
        </pc:spChg>
        <pc:spChg chg="add del mod">
          <ac:chgData name="Oscar Suaznabar Berrios" userId="811cfeb0-ea63-45c6-aad1-5f20a6dad359" providerId="ADAL" clId="{33B1D6AC-3F6E-403B-BB13-31A2FE17418A}" dt="2024-08-26T20:51:51.437" v="67"/>
          <ac:spMkLst>
            <pc:docMk/>
            <pc:sldMk cId="898999071" sldId="540"/>
            <ac:spMk id="11" creationId="{1DD81C3E-F85A-4032-CCC2-EF0177DC1B99}"/>
          </ac:spMkLst>
        </pc:spChg>
        <pc:spChg chg="add del mod">
          <ac:chgData name="Oscar Suaznabar Berrios" userId="811cfeb0-ea63-45c6-aad1-5f20a6dad359" providerId="ADAL" clId="{33B1D6AC-3F6E-403B-BB13-31A2FE17418A}" dt="2024-08-26T20:51:51.437" v="67"/>
          <ac:spMkLst>
            <pc:docMk/>
            <pc:sldMk cId="898999071" sldId="540"/>
            <ac:spMk id="13" creationId="{DADEE250-7556-F0F7-448B-73C7135D5A0A}"/>
          </ac:spMkLst>
        </pc:spChg>
        <pc:spChg chg="del">
          <ac:chgData name="Oscar Suaznabar Berrios" userId="811cfeb0-ea63-45c6-aad1-5f20a6dad359" providerId="ADAL" clId="{33B1D6AC-3F6E-403B-BB13-31A2FE17418A}" dt="2024-08-26T20:52:10.236" v="73" actId="478"/>
          <ac:spMkLst>
            <pc:docMk/>
            <pc:sldMk cId="898999071" sldId="540"/>
            <ac:spMk id="14" creationId="{01D34124-F223-FDBC-76C8-73672006771D}"/>
          </ac:spMkLst>
        </pc:spChg>
        <pc:spChg chg="del">
          <ac:chgData name="Oscar Suaznabar Berrios" userId="811cfeb0-ea63-45c6-aad1-5f20a6dad359" providerId="ADAL" clId="{33B1D6AC-3F6E-403B-BB13-31A2FE17418A}" dt="2024-08-26T20:52:07.086" v="72" actId="478"/>
          <ac:spMkLst>
            <pc:docMk/>
            <pc:sldMk cId="898999071" sldId="540"/>
            <ac:spMk id="15" creationId="{F283480A-2CDE-E621-4134-DC4C85B5D8FC}"/>
          </ac:spMkLst>
        </pc:spChg>
        <pc:spChg chg="del">
          <ac:chgData name="Oscar Suaznabar Berrios" userId="811cfeb0-ea63-45c6-aad1-5f20a6dad359" providerId="ADAL" clId="{33B1D6AC-3F6E-403B-BB13-31A2FE17418A}" dt="2024-08-26T20:52:14.960" v="75" actId="478"/>
          <ac:spMkLst>
            <pc:docMk/>
            <pc:sldMk cId="898999071" sldId="540"/>
            <ac:spMk id="16" creationId="{6651A798-C7F7-4D05-C7E8-AB83B56BB8CF}"/>
          </ac:spMkLst>
        </pc:spChg>
        <pc:spChg chg="del">
          <ac:chgData name="Oscar Suaznabar Berrios" userId="811cfeb0-ea63-45c6-aad1-5f20a6dad359" providerId="ADAL" clId="{33B1D6AC-3F6E-403B-BB13-31A2FE17418A}" dt="2024-08-26T20:52:14.960" v="75" actId="478"/>
          <ac:spMkLst>
            <pc:docMk/>
            <pc:sldMk cId="898999071" sldId="540"/>
            <ac:spMk id="17" creationId="{6FE2D74B-A1E0-1911-E281-86DA518133B2}"/>
          </ac:spMkLst>
        </pc:spChg>
        <pc:spChg chg="mod">
          <ac:chgData name="Oscar Suaznabar Berrios" userId="811cfeb0-ea63-45c6-aad1-5f20a6dad359" providerId="ADAL" clId="{33B1D6AC-3F6E-403B-BB13-31A2FE17418A}" dt="2024-08-26T20:47:42.315" v="11" actId="20577"/>
          <ac:spMkLst>
            <pc:docMk/>
            <pc:sldMk cId="898999071" sldId="540"/>
            <ac:spMk id="19" creationId="{041C4793-206D-9D80-05A0-7D77D3224460}"/>
          </ac:spMkLst>
        </pc:spChg>
        <pc:spChg chg="add del mod">
          <ac:chgData name="Oscar Suaznabar Berrios" userId="811cfeb0-ea63-45c6-aad1-5f20a6dad359" providerId="ADAL" clId="{33B1D6AC-3F6E-403B-BB13-31A2FE17418A}" dt="2024-08-26T20:52:01.302" v="70" actId="478"/>
          <ac:spMkLst>
            <pc:docMk/>
            <pc:sldMk cId="898999071" sldId="540"/>
            <ac:spMk id="21" creationId="{4E8B10CD-340A-D629-7A6E-AD9BE5A79228}"/>
          </ac:spMkLst>
        </pc:spChg>
        <pc:spChg chg="add del mod">
          <ac:chgData name="Oscar Suaznabar Berrios" userId="811cfeb0-ea63-45c6-aad1-5f20a6dad359" providerId="ADAL" clId="{33B1D6AC-3F6E-403B-BB13-31A2FE17418A}" dt="2024-08-26T20:52:01.302" v="70" actId="478"/>
          <ac:spMkLst>
            <pc:docMk/>
            <pc:sldMk cId="898999071" sldId="540"/>
            <ac:spMk id="22" creationId="{2A432379-0A99-2352-DC94-A348C5042E3E}"/>
          </ac:spMkLst>
        </pc:spChg>
        <pc:spChg chg="add del mod">
          <ac:chgData name="Oscar Suaznabar Berrios" userId="811cfeb0-ea63-45c6-aad1-5f20a6dad359" providerId="ADAL" clId="{33B1D6AC-3F6E-403B-BB13-31A2FE17418A}" dt="2024-08-26T20:52:01.302" v="70" actId="478"/>
          <ac:spMkLst>
            <pc:docMk/>
            <pc:sldMk cId="898999071" sldId="540"/>
            <ac:spMk id="23" creationId="{F2B668A1-27D8-1B0B-16AC-0ABBEA43C55D}"/>
          </ac:spMkLst>
        </pc:spChg>
        <pc:spChg chg="add del mod">
          <ac:chgData name="Oscar Suaznabar Berrios" userId="811cfeb0-ea63-45c6-aad1-5f20a6dad359" providerId="ADAL" clId="{33B1D6AC-3F6E-403B-BB13-31A2FE17418A}" dt="2024-08-26T20:52:01.302" v="70" actId="478"/>
          <ac:spMkLst>
            <pc:docMk/>
            <pc:sldMk cId="898999071" sldId="540"/>
            <ac:spMk id="24" creationId="{5511942C-E7F7-D02D-3B84-CD880273C631}"/>
          </ac:spMkLst>
        </pc:spChg>
        <pc:spChg chg="add del mod">
          <ac:chgData name="Oscar Suaznabar Berrios" userId="811cfeb0-ea63-45c6-aad1-5f20a6dad359" providerId="ADAL" clId="{33B1D6AC-3F6E-403B-BB13-31A2FE17418A}" dt="2024-08-26T20:52:01.302" v="70" actId="478"/>
          <ac:spMkLst>
            <pc:docMk/>
            <pc:sldMk cId="898999071" sldId="540"/>
            <ac:spMk id="25" creationId="{E84793BF-6317-7C53-EE5F-B2DD0D21BF57}"/>
          </ac:spMkLst>
        </pc:spChg>
        <pc:spChg chg="add del mod">
          <ac:chgData name="Oscar Suaznabar Berrios" userId="811cfeb0-ea63-45c6-aad1-5f20a6dad359" providerId="ADAL" clId="{33B1D6AC-3F6E-403B-BB13-31A2FE17418A}" dt="2024-08-26T20:52:01.302" v="70" actId="478"/>
          <ac:spMkLst>
            <pc:docMk/>
            <pc:sldMk cId="898999071" sldId="540"/>
            <ac:spMk id="26" creationId="{3B612B6F-C7BB-322B-E3B9-D2800C17019B}"/>
          </ac:spMkLst>
        </pc:spChg>
        <pc:spChg chg="add mod">
          <ac:chgData name="Oscar Suaznabar Berrios" userId="811cfeb0-ea63-45c6-aad1-5f20a6dad359" providerId="ADAL" clId="{33B1D6AC-3F6E-403B-BB13-31A2FE17418A}" dt="2024-08-26T20:52:36.359" v="193" actId="1038"/>
          <ac:spMkLst>
            <pc:docMk/>
            <pc:sldMk cId="898999071" sldId="540"/>
            <ac:spMk id="27" creationId="{0A1E768D-D5FD-CA32-782A-9F8807DCDC79}"/>
          </ac:spMkLst>
        </pc:spChg>
        <pc:spChg chg="add mod">
          <ac:chgData name="Oscar Suaznabar Berrios" userId="811cfeb0-ea63-45c6-aad1-5f20a6dad359" providerId="ADAL" clId="{33B1D6AC-3F6E-403B-BB13-31A2FE17418A}" dt="2024-08-26T20:52:45.829" v="197" actId="1036"/>
          <ac:spMkLst>
            <pc:docMk/>
            <pc:sldMk cId="898999071" sldId="540"/>
            <ac:spMk id="28" creationId="{2BE70004-2460-B0C8-B780-6253FB60443B}"/>
          </ac:spMkLst>
        </pc:spChg>
        <pc:spChg chg="add mod">
          <ac:chgData name="Oscar Suaznabar Berrios" userId="811cfeb0-ea63-45c6-aad1-5f20a6dad359" providerId="ADAL" clId="{33B1D6AC-3F6E-403B-BB13-31A2FE17418A}" dt="2024-08-26T20:52:36.359" v="193" actId="1038"/>
          <ac:spMkLst>
            <pc:docMk/>
            <pc:sldMk cId="898999071" sldId="540"/>
            <ac:spMk id="29" creationId="{F9512CFE-1933-FBCA-9C28-4E2E70337540}"/>
          </ac:spMkLst>
        </pc:spChg>
        <pc:spChg chg="add mod">
          <ac:chgData name="Oscar Suaznabar Berrios" userId="811cfeb0-ea63-45c6-aad1-5f20a6dad359" providerId="ADAL" clId="{33B1D6AC-3F6E-403B-BB13-31A2FE17418A}" dt="2024-08-26T20:52:36.359" v="193" actId="1038"/>
          <ac:spMkLst>
            <pc:docMk/>
            <pc:sldMk cId="898999071" sldId="540"/>
            <ac:spMk id="30" creationId="{77AE3F8C-24CE-37ED-56BF-65831658CAA0}"/>
          </ac:spMkLst>
        </pc:spChg>
        <pc:picChg chg="ord">
          <ac:chgData name="Oscar Suaznabar Berrios" userId="811cfeb0-ea63-45c6-aad1-5f20a6dad359" providerId="ADAL" clId="{33B1D6AC-3F6E-403B-BB13-31A2FE17418A}" dt="2024-08-26T20:52:12.798" v="74" actId="167"/>
          <ac:picMkLst>
            <pc:docMk/>
            <pc:sldMk cId="898999071" sldId="540"/>
            <ac:picMk id="8" creationId="{D23E990A-75D5-09E5-3B18-4AF5FDE51D32}"/>
          </ac:picMkLst>
        </pc:picChg>
        <pc:picChg chg="mod ord">
          <ac:chgData name="Oscar Suaznabar Berrios" userId="811cfeb0-ea63-45c6-aad1-5f20a6dad359" providerId="ADAL" clId="{33B1D6AC-3F6E-403B-BB13-31A2FE17418A}" dt="2024-08-26T20:52:04.123" v="71" actId="167"/>
          <ac:picMkLst>
            <pc:docMk/>
            <pc:sldMk cId="898999071" sldId="540"/>
            <ac:picMk id="18" creationId="{2B5786D1-7DC7-6FD8-A7EA-8BF444F91B60}"/>
          </ac:picMkLst>
        </pc:picChg>
      </pc:sldChg>
    </pc:docChg>
  </pc:docChgLst>
  <pc:docChgLst>
    <pc:chgData name="Flora, Kevin S@DOT" userId="S::kevin.flora@dot.ca.gov::19514299-7a85-4997-8449-0ac8b0fcb1d5" providerId="AD" clId="Web-{CE3A19E9-4E1F-FF6A-256C-524A5D26F9C3}"/>
    <pc:docChg chg="mod modSld">
      <pc:chgData name="Flora, Kevin S@DOT" userId="S::kevin.flora@dot.ca.gov::19514299-7a85-4997-8449-0ac8b0fcb1d5" providerId="AD" clId="Web-{CE3A19E9-4E1F-FF6A-256C-524A5D26F9C3}" dt="2024-08-26T20:14:46.061" v="5" actId="20577"/>
      <pc:docMkLst>
        <pc:docMk/>
      </pc:docMkLst>
      <pc:sldChg chg="modSp">
        <pc:chgData name="Flora, Kevin S@DOT" userId="S::kevin.flora@dot.ca.gov::19514299-7a85-4997-8449-0ac8b0fcb1d5" providerId="AD" clId="Web-{CE3A19E9-4E1F-FF6A-256C-524A5D26F9C3}" dt="2024-08-26T20:14:46.061" v="5" actId="20577"/>
        <pc:sldMkLst>
          <pc:docMk/>
          <pc:sldMk cId="1622398758" sldId="500"/>
        </pc:sldMkLst>
        <pc:spChg chg="mod">
          <ac:chgData name="Flora, Kevin S@DOT" userId="S::kevin.flora@dot.ca.gov::19514299-7a85-4997-8449-0ac8b0fcb1d5" providerId="AD" clId="Web-{CE3A19E9-4E1F-FF6A-256C-524A5D26F9C3}" dt="2024-08-26T20:14:46.061" v="5" actId="20577"/>
          <ac:spMkLst>
            <pc:docMk/>
            <pc:sldMk cId="1622398758" sldId="500"/>
            <ac:spMk id="24" creationId="{F381CDF8-06F8-4486-B755-CF87E60415EC}"/>
          </ac:spMkLst>
        </pc:spChg>
      </pc:sldChg>
      <pc:sldChg chg="modSp">
        <pc:chgData name="Flora, Kevin S@DOT" userId="S::kevin.flora@dot.ca.gov::19514299-7a85-4997-8449-0ac8b0fcb1d5" providerId="AD" clId="Web-{CE3A19E9-4E1F-FF6A-256C-524A5D26F9C3}" dt="2024-08-26T20:14:24.217" v="3" actId="20577"/>
        <pc:sldMkLst>
          <pc:docMk/>
          <pc:sldMk cId="3488272609" sldId="528"/>
        </pc:sldMkLst>
        <pc:spChg chg="mod">
          <ac:chgData name="Flora, Kevin S@DOT" userId="S::kevin.flora@dot.ca.gov::19514299-7a85-4997-8449-0ac8b0fcb1d5" providerId="AD" clId="Web-{CE3A19E9-4E1F-FF6A-256C-524A5D26F9C3}" dt="2024-08-26T20:14:24.217" v="3" actId="20577"/>
          <ac:spMkLst>
            <pc:docMk/>
            <pc:sldMk cId="3488272609" sldId="528"/>
            <ac:spMk id="3" creationId="{AA74BE39-ABCC-EB3F-4D8E-FE1F59BDEFF5}"/>
          </ac:spMkLst>
        </pc:spChg>
      </pc:sldChg>
    </pc:docChg>
  </pc:docChgLst>
  <pc:docChgLst>
    <pc:chgData name="Suaznabar, Oscar@DOT" userId="811cfeb0-ea63-45c6-aad1-5f20a6dad359" providerId="ADAL" clId="{7B1FC337-CB1C-482E-8143-0AC7055CCD41}"/>
    <pc:docChg chg="undo custSel addSld delSld modSld sldOrd">
      <pc:chgData name="Suaznabar, Oscar@DOT" userId="811cfeb0-ea63-45c6-aad1-5f20a6dad359" providerId="ADAL" clId="{7B1FC337-CB1C-482E-8143-0AC7055CCD41}" dt="2024-08-26T19:44:04.954" v="3168" actId="478"/>
      <pc:docMkLst>
        <pc:docMk/>
      </pc:docMkLst>
      <pc:sldChg chg="modSp mod">
        <pc:chgData name="Suaznabar, Oscar@DOT" userId="811cfeb0-ea63-45c6-aad1-5f20a6dad359" providerId="ADAL" clId="{7B1FC337-CB1C-482E-8143-0AC7055CCD41}" dt="2024-08-26T19:22:48.105" v="2694" actId="20577"/>
        <pc:sldMkLst>
          <pc:docMk/>
          <pc:sldMk cId="321667561" sldId="498"/>
        </pc:sldMkLst>
        <pc:spChg chg="mod">
          <ac:chgData name="Suaznabar, Oscar@DOT" userId="811cfeb0-ea63-45c6-aad1-5f20a6dad359" providerId="ADAL" clId="{7B1FC337-CB1C-482E-8143-0AC7055CCD41}" dt="2024-08-26T19:22:48.105" v="2694" actId="20577"/>
          <ac:spMkLst>
            <pc:docMk/>
            <pc:sldMk cId="321667561" sldId="498"/>
            <ac:spMk id="25" creationId="{69E41625-9170-4556-B720-4F448C980BDC}"/>
          </ac:spMkLst>
        </pc:spChg>
      </pc:sldChg>
      <pc:sldChg chg="del">
        <pc:chgData name="Suaznabar, Oscar@DOT" userId="811cfeb0-ea63-45c6-aad1-5f20a6dad359" providerId="ADAL" clId="{7B1FC337-CB1C-482E-8143-0AC7055CCD41}" dt="2024-08-26T18:06:41.404" v="1397" actId="47"/>
        <pc:sldMkLst>
          <pc:docMk/>
          <pc:sldMk cId="4112506033" sldId="499"/>
        </pc:sldMkLst>
      </pc:sldChg>
      <pc:sldChg chg="modSp mod">
        <pc:chgData name="Suaznabar, Oscar@DOT" userId="811cfeb0-ea63-45c6-aad1-5f20a6dad359" providerId="ADAL" clId="{7B1FC337-CB1C-482E-8143-0AC7055CCD41}" dt="2024-08-26T16:44:59.953" v="276" actId="255"/>
        <pc:sldMkLst>
          <pc:docMk/>
          <pc:sldMk cId="1622398758" sldId="500"/>
        </pc:sldMkLst>
        <pc:spChg chg="mod">
          <ac:chgData name="Suaznabar, Oscar@DOT" userId="811cfeb0-ea63-45c6-aad1-5f20a6dad359" providerId="ADAL" clId="{7B1FC337-CB1C-482E-8143-0AC7055CCD41}" dt="2024-08-26T16:44:59.953" v="276" actId="255"/>
          <ac:spMkLst>
            <pc:docMk/>
            <pc:sldMk cId="1622398758" sldId="500"/>
            <ac:spMk id="24" creationId="{F381CDF8-06F8-4486-B755-CF87E60415EC}"/>
          </ac:spMkLst>
        </pc:spChg>
      </pc:sldChg>
      <pc:sldChg chg="del">
        <pc:chgData name="Suaznabar, Oscar@DOT" userId="811cfeb0-ea63-45c6-aad1-5f20a6dad359" providerId="ADAL" clId="{7B1FC337-CB1C-482E-8143-0AC7055CCD41}" dt="2024-08-26T18:08:22.157" v="1403" actId="47"/>
        <pc:sldMkLst>
          <pc:docMk/>
          <pc:sldMk cId="1181794714" sldId="501"/>
        </pc:sldMkLst>
      </pc:sldChg>
      <pc:sldChg chg="addSp delSp modSp mod modAnim">
        <pc:chgData name="Suaznabar, Oscar@DOT" userId="811cfeb0-ea63-45c6-aad1-5f20a6dad359" providerId="ADAL" clId="{7B1FC337-CB1C-482E-8143-0AC7055CCD41}" dt="2024-08-26T18:06:32.127" v="1396" actId="166"/>
        <pc:sldMkLst>
          <pc:docMk/>
          <pc:sldMk cId="1686414792" sldId="504"/>
        </pc:sldMkLst>
        <pc:spChg chg="del">
          <ac:chgData name="Suaznabar, Oscar@DOT" userId="811cfeb0-ea63-45c6-aad1-5f20a6dad359" providerId="ADAL" clId="{7B1FC337-CB1C-482E-8143-0AC7055CCD41}" dt="2024-08-26T17:55:49.857" v="1319" actId="478"/>
          <ac:spMkLst>
            <pc:docMk/>
            <pc:sldMk cId="1686414792" sldId="504"/>
            <ac:spMk id="7" creationId="{AAC8064D-ACBF-E374-EB39-947881E6D45B}"/>
          </ac:spMkLst>
        </pc:spChg>
        <pc:spChg chg="add del mod">
          <ac:chgData name="Suaznabar, Oscar@DOT" userId="811cfeb0-ea63-45c6-aad1-5f20a6dad359" providerId="ADAL" clId="{7B1FC337-CB1C-482E-8143-0AC7055CCD41}" dt="2024-08-26T18:01:56.568" v="1365" actId="478"/>
          <ac:spMkLst>
            <pc:docMk/>
            <pc:sldMk cId="1686414792" sldId="504"/>
            <ac:spMk id="9" creationId="{ED1831DE-36D4-1D43-4074-05FD31133CA2}"/>
          </ac:spMkLst>
        </pc:spChg>
        <pc:spChg chg="mod">
          <ac:chgData name="Suaznabar, Oscar@DOT" userId="811cfeb0-ea63-45c6-aad1-5f20a6dad359" providerId="ADAL" clId="{7B1FC337-CB1C-482E-8143-0AC7055CCD41}" dt="2024-08-26T17:57:25.110" v="1353" actId="1037"/>
          <ac:spMkLst>
            <pc:docMk/>
            <pc:sldMk cId="1686414792" sldId="504"/>
            <ac:spMk id="11" creationId="{63D9B451-C89A-4696-BAA8-6943C22BAAD4}"/>
          </ac:spMkLst>
        </pc:spChg>
        <pc:spChg chg="add mod">
          <ac:chgData name="Suaznabar, Oscar@DOT" userId="811cfeb0-ea63-45c6-aad1-5f20a6dad359" providerId="ADAL" clId="{7B1FC337-CB1C-482E-8143-0AC7055CCD41}" dt="2024-08-26T18:06:25.307" v="1395" actId="1076"/>
          <ac:spMkLst>
            <pc:docMk/>
            <pc:sldMk cId="1686414792" sldId="504"/>
            <ac:spMk id="15" creationId="{F42DDC8E-AC81-806A-45DF-7031BACB9944}"/>
          </ac:spMkLst>
        </pc:spChg>
        <pc:spChg chg="add del mod">
          <ac:chgData name="Suaznabar, Oscar@DOT" userId="811cfeb0-ea63-45c6-aad1-5f20a6dad359" providerId="ADAL" clId="{7B1FC337-CB1C-482E-8143-0AC7055CCD41}" dt="2024-08-26T18:04:41.509" v="1381" actId="478"/>
          <ac:spMkLst>
            <pc:docMk/>
            <pc:sldMk cId="1686414792" sldId="504"/>
            <ac:spMk id="16" creationId="{81B0AB93-F6F6-0538-4B9D-244394AD30C4}"/>
          </ac:spMkLst>
        </pc:spChg>
        <pc:spChg chg="add del mod">
          <ac:chgData name="Suaznabar, Oscar@DOT" userId="811cfeb0-ea63-45c6-aad1-5f20a6dad359" providerId="ADAL" clId="{7B1FC337-CB1C-482E-8143-0AC7055CCD41}" dt="2024-08-26T18:05:23.968" v="1388" actId="478"/>
          <ac:spMkLst>
            <pc:docMk/>
            <pc:sldMk cId="1686414792" sldId="504"/>
            <ac:spMk id="17" creationId="{8A6EF20E-6BA3-BFDA-FAF5-33D3B3326B67}"/>
          </ac:spMkLst>
        </pc:spChg>
        <pc:picChg chg="add del mod">
          <ac:chgData name="Suaznabar, Oscar@DOT" userId="811cfeb0-ea63-45c6-aad1-5f20a6dad359" providerId="ADAL" clId="{7B1FC337-CB1C-482E-8143-0AC7055CCD41}" dt="2024-08-26T18:01:57.441" v="1366" actId="478"/>
          <ac:picMkLst>
            <pc:docMk/>
            <pc:sldMk cId="1686414792" sldId="504"/>
            <ac:picMk id="3" creationId="{6F98D385-F231-9EC0-EEE0-D396816D0222}"/>
          </ac:picMkLst>
        </pc:picChg>
        <pc:picChg chg="del">
          <ac:chgData name="Suaznabar, Oscar@DOT" userId="811cfeb0-ea63-45c6-aad1-5f20a6dad359" providerId="ADAL" clId="{7B1FC337-CB1C-482E-8143-0AC7055CCD41}" dt="2024-08-26T17:55:10.676" v="1311" actId="478"/>
          <ac:picMkLst>
            <pc:docMk/>
            <pc:sldMk cId="1686414792" sldId="504"/>
            <ac:picMk id="6" creationId="{1A5DAB0D-1C53-913B-864C-D369C787FECD}"/>
          </ac:picMkLst>
        </pc:picChg>
        <pc:picChg chg="add del mod">
          <ac:chgData name="Suaznabar, Oscar@DOT" userId="811cfeb0-ea63-45c6-aad1-5f20a6dad359" providerId="ADAL" clId="{7B1FC337-CB1C-482E-8143-0AC7055CCD41}" dt="2024-08-26T18:01:02.343" v="1358" actId="478"/>
          <ac:picMkLst>
            <pc:docMk/>
            <pc:sldMk cId="1686414792" sldId="504"/>
            <ac:picMk id="8" creationId="{DE29D0DF-E1BA-34DD-A899-187AEAE73A72}"/>
          </ac:picMkLst>
        </pc:picChg>
        <pc:picChg chg="add mod ord">
          <ac:chgData name="Suaznabar, Oscar@DOT" userId="811cfeb0-ea63-45c6-aad1-5f20a6dad359" providerId="ADAL" clId="{7B1FC337-CB1C-482E-8143-0AC7055CCD41}" dt="2024-08-26T18:06:32.127" v="1396" actId="166"/>
          <ac:picMkLst>
            <pc:docMk/>
            <pc:sldMk cId="1686414792" sldId="504"/>
            <ac:picMk id="12" creationId="{B074BC50-9B3C-A60E-0F65-533A89719C83}"/>
          </ac:picMkLst>
        </pc:picChg>
        <pc:picChg chg="add mod">
          <ac:chgData name="Suaznabar, Oscar@DOT" userId="811cfeb0-ea63-45c6-aad1-5f20a6dad359" providerId="ADAL" clId="{7B1FC337-CB1C-482E-8143-0AC7055CCD41}" dt="2024-08-26T18:03:16.764" v="1372" actId="1076"/>
          <ac:picMkLst>
            <pc:docMk/>
            <pc:sldMk cId="1686414792" sldId="504"/>
            <ac:picMk id="14" creationId="{917B7F9D-BA0D-526F-5ACF-0421BE46F976}"/>
          </ac:picMkLst>
        </pc:picChg>
      </pc:sldChg>
      <pc:sldChg chg="addSp delSp modSp mod">
        <pc:chgData name="Suaznabar, Oscar@DOT" userId="811cfeb0-ea63-45c6-aad1-5f20a6dad359" providerId="ADAL" clId="{7B1FC337-CB1C-482E-8143-0AC7055CCD41}" dt="2024-08-26T19:31:48.299" v="2988" actId="20577"/>
        <pc:sldMkLst>
          <pc:docMk/>
          <pc:sldMk cId="2716213807" sldId="506"/>
        </pc:sldMkLst>
        <pc:spChg chg="mod">
          <ac:chgData name="Suaznabar, Oscar@DOT" userId="811cfeb0-ea63-45c6-aad1-5f20a6dad359" providerId="ADAL" clId="{7B1FC337-CB1C-482E-8143-0AC7055CCD41}" dt="2024-08-26T19:31:48.299" v="2988" actId="20577"/>
          <ac:spMkLst>
            <pc:docMk/>
            <pc:sldMk cId="2716213807" sldId="506"/>
            <ac:spMk id="7" creationId="{DAA24885-9B33-B642-6870-86712B8D2E4B}"/>
          </ac:spMkLst>
        </pc:spChg>
        <pc:spChg chg="add mod">
          <ac:chgData name="Suaznabar, Oscar@DOT" userId="811cfeb0-ea63-45c6-aad1-5f20a6dad359" providerId="ADAL" clId="{7B1FC337-CB1C-482E-8143-0AC7055CCD41}" dt="2024-08-26T18:53:50.264" v="2086"/>
          <ac:spMkLst>
            <pc:docMk/>
            <pc:sldMk cId="2716213807" sldId="506"/>
            <ac:spMk id="8" creationId="{E170B6E2-AE79-9834-3BC3-480982BE44FC}"/>
          </ac:spMkLst>
        </pc:spChg>
        <pc:picChg chg="add del mod">
          <ac:chgData name="Suaznabar, Oscar@DOT" userId="811cfeb0-ea63-45c6-aad1-5f20a6dad359" providerId="ADAL" clId="{7B1FC337-CB1C-482E-8143-0AC7055CCD41}" dt="2024-08-26T18:53:22.313" v="2080" actId="478"/>
          <ac:picMkLst>
            <pc:docMk/>
            <pc:sldMk cId="2716213807" sldId="506"/>
            <ac:picMk id="2" creationId="{35665BBB-795E-8A22-7AAF-AFFC01D13C5F}"/>
          </ac:picMkLst>
        </pc:picChg>
        <pc:picChg chg="del">
          <ac:chgData name="Suaznabar, Oscar@DOT" userId="811cfeb0-ea63-45c6-aad1-5f20a6dad359" providerId="ADAL" clId="{7B1FC337-CB1C-482E-8143-0AC7055CCD41}" dt="2024-08-26T18:53:23.902" v="2081" actId="478"/>
          <ac:picMkLst>
            <pc:docMk/>
            <pc:sldMk cId="2716213807" sldId="506"/>
            <ac:picMk id="3" creationId="{84D3289C-8286-0F62-D3B8-4AEDA63787BF}"/>
          </ac:picMkLst>
        </pc:picChg>
        <pc:picChg chg="add mod">
          <ac:chgData name="Suaznabar, Oscar@DOT" userId="811cfeb0-ea63-45c6-aad1-5f20a6dad359" providerId="ADAL" clId="{7B1FC337-CB1C-482E-8143-0AC7055CCD41}" dt="2024-08-26T18:54:40.382" v="2090" actId="1076"/>
          <ac:picMkLst>
            <pc:docMk/>
            <pc:sldMk cId="2716213807" sldId="506"/>
            <ac:picMk id="6" creationId="{52595F25-4522-EBBA-4824-FAA1AB07E007}"/>
          </ac:picMkLst>
        </pc:picChg>
      </pc:sldChg>
      <pc:sldChg chg="addSp modSp mod">
        <pc:chgData name="Suaznabar, Oscar@DOT" userId="811cfeb0-ea63-45c6-aad1-5f20a6dad359" providerId="ADAL" clId="{7B1FC337-CB1C-482E-8143-0AC7055CCD41}" dt="2024-08-26T17:44:33.591" v="1295" actId="1076"/>
        <pc:sldMkLst>
          <pc:docMk/>
          <pc:sldMk cId="3104825128" sldId="507"/>
        </pc:sldMkLst>
        <pc:spChg chg="add mod">
          <ac:chgData name="Suaznabar, Oscar@DOT" userId="811cfeb0-ea63-45c6-aad1-5f20a6dad359" providerId="ADAL" clId="{7B1FC337-CB1C-482E-8143-0AC7055CCD41}" dt="2024-08-26T17:42:13.429" v="1214" actId="1076"/>
          <ac:spMkLst>
            <pc:docMk/>
            <pc:sldMk cId="3104825128" sldId="507"/>
            <ac:spMk id="3" creationId="{F7F09C09-9617-9F2B-B84F-7419DDE1BB10}"/>
          </ac:spMkLst>
        </pc:spChg>
        <pc:spChg chg="add mod">
          <ac:chgData name="Suaznabar, Oscar@DOT" userId="811cfeb0-ea63-45c6-aad1-5f20a6dad359" providerId="ADAL" clId="{7B1FC337-CB1C-482E-8143-0AC7055CCD41}" dt="2024-08-26T17:44:33.591" v="1295" actId="1076"/>
          <ac:spMkLst>
            <pc:docMk/>
            <pc:sldMk cId="3104825128" sldId="507"/>
            <ac:spMk id="4" creationId="{7C63360D-94B7-4892-D519-1324D5C6CE40}"/>
          </ac:spMkLst>
        </pc:spChg>
      </pc:sldChg>
      <pc:sldChg chg="modSp mod">
        <pc:chgData name="Suaznabar, Oscar@DOT" userId="811cfeb0-ea63-45c6-aad1-5f20a6dad359" providerId="ADAL" clId="{7B1FC337-CB1C-482E-8143-0AC7055CCD41}" dt="2024-08-26T19:34:11.533" v="3018" actId="20577"/>
        <pc:sldMkLst>
          <pc:docMk/>
          <pc:sldMk cId="2978997569" sldId="511"/>
        </pc:sldMkLst>
        <pc:spChg chg="mod">
          <ac:chgData name="Suaznabar, Oscar@DOT" userId="811cfeb0-ea63-45c6-aad1-5f20a6dad359" providerId="ADAL" clId="{7B1FC337-CB1C-482E-8143-0AC7055CCD41}" dt="2024-08-26T19:34:11.533" v="3018" actId="20577"/>
          <ac:spMkLst>
            <pc:docMk/>
            <pc:sldMk cId="2978997569" sldId="511"/>
            <ac:spMk id="4" creationId="{B7156F33-9B78-EE11-E465-B0AF36BEBF0E}"/>
          </ac:spMkLst>
        </pc:spChg>
      </pc:sldChg>
      <pc:sldChg chg="addSp modSp mod">
        <pc:chgData name="Suaznabar, Oscar@DOT" userId="811cfeb0-ea63-45c6-aad1-5f20a6dad359" providerId="ADAL" clId="{7B1FC337-CB1C-482E-8143-0AC7055CCD41}" dt="2024-08-26T17:43:32.259" v="1233" actId="1076"/>
        <pc:sldMkLst>
          <pc:docMk/>
          <pc:sldMk cId="1561016968" sldId="512"/>
        </pc:sldMkLst>
        <pc:spChg chg="add mod">
          <ac:chgData name="Suaznabar, Oscar@DOT" userId="811cfeb0-ea63-45c6-aad1-5f20a6dad359" providerId="ADAL" clId="{7B1FC337-CB1C-482E-8143-0AC7055CCD41}" dt="2024-08-26T17:43:32.259" v="1233" actId="1076"/>
          <ac:spMkLst>
            <pc:docMk/>
            <pc:sldMk cId="1561016968" sldId="512"/>
            <ac:spMk id="2" creationId="{C2AD3468-FA70-1819-7CDE-6E54ED14350F}"/>
          </ac:spMkLst>
        </pc:spChg>
        <pc:picChg chg="mod">
          <ac:chgData name="Suaznabar, Oscar@DOT" userId="811cfeb0-ea63-45c6-aad1-5f20a6dad359" providerId="ADAL" clId="{7B1FC337-CB1C-482E-8143-0AC7055CCD41}" dt="2024-08-26T17:43:24.038" v="1232" actId="1076"/>
          <ac:picMkLst>
            <pc:docMk/>
            <pc:sldMk cId="1561016968" sldId="512"/>
            <ac:picMk id="5" creationId="{856B172F-2EED-7B4B-311E-52BB9452C260}"/>
          </ac:picMkLst>
        </pc:picChg>
      </pc:sldChg>
      <pc:sldChg chg="addSp modSp mod">
        <pc:chgData name="Suaznabar, Oscar@DOT" userId="811cfeb0-ea63-45c6-aad1-5f20a6dad359" providerId="ADAL" clId="{7B1FC337-CB1C-482E-8143-0AC7055CCD41}" dt="2024-08-26T17:42:41.090" v="1219" actId="688"/>
        <pc:sldMkLst>
          <pc:docMk/>
          <pc:sldMk cId="1243847366" sldId="513"/>
        </pc:sldMkLst>
        <pc:spChg chg="add mod">
          <ac:chgData name="Suaznabar, Oscar@DOT" userId="811cfeb0-ea63-45c6-aad1-5f20a6dad359" providerId="ADAL" clId="{7B1FC337-CB1C-482E-8143-0AC7055CCD41}" dt="2024-08-26T17:42:26.908" v="1216" actId="1076"/>
          <ac:spMkLst>
            <pc:docMk/>
            <pc:sldMk cId="1243847366" sldId="513"/>
            <ac:spMk id="6" creationId="{76B73126-1DF5-4BE2-9B8D-18643562670F}"/>
          </ac:spMkLst>
        </pc:spChg>
        <pc:spChg chg="add mod">
          <ac:chgData name="Suaznabar, Oscar@DOT" userId="811cfeb0-ea63-45c6-aad1-5f20a6dad359" providerId="ADAL" clId="{7B1FC337-CB1C-482E-8143-0AC7055CCD41}" dt="2024-08-26T17:42:41.090" v="1219" actId="688"/>
          <ac:spMkLst>
            <pc:docMk/>
            <pc:sldMk cId="1243847366" sldId="513"/>
            <ac:spMk id="8" creationId="{143EBD16-B9AC-95ED-E270-5DBC28E577CB}"/>
          </ac:spMkLst>
        </pc:spChg>
      </pc:sldChg>
      <pc:sldChg chg="addSp modSp mod">
        <pc:chgData name="Suaznabar, Oscar@DOT" userId="811cfeb0-ea63-45c6-aad1-5f20a6dad359" providerId="ADAL" clId="{7B1FC337-CB1C-482E-8143-0AC7055CCD41}" dt="2024-08-26T17:45:33.928" v="1304" actId="1076"/>
        <pc:sldMkLst>
          <pc:docMk/>
          <pc:sldMk cId="2918099125" sldId="514"/>
        </pc:sldMkLst>
        <pc:spChg chg="add mod">
          <ac:chgData name="Suaznabar, Oscar@DOT" userId="811cfeb0-ea63-45c6-aad1-5f20a6dad359" providerId="ADAL" clId="{7B1FC337-CB1C-482E-8143-0AC7055CCD41}" dt="2024-08-26T17:45:21.690" v="1301" actId="1076"/>
          <ac:spMkLst>
            <pc:docMk/>
            <pc:sldMk cId="2918099125" sldId="514"/>
            <ac:spMk id="5" creationId="{9BB75167-E9F0-376C-FFFB-A922F99EAD7B}"/>
          </ac:spMkLst>
        </pc:spChg>
        <pc:spChg chg="add mod">
          <ac:chgData name="Suaznabar, Oscar@DOT" userId="811cfeb0-ea63-45c6-aad1-5f20a6dad359" providerId="ADAL" clId="{7B1FC337-CB1C-482E-8143-0AC7055CCD41}" dt="2024-08-26T17:45:33.928" v="1304" actId="1076"/>
          <ac:spMkLst>
            <pc:docMk/>
            <pc:sldMk cId="2918099125" sldId="514"/>
            <ac:spMk id="6" creationId="{35A1C466-A4CD-BE3B-4226-CA8A705F75B0}"/>
          </ac:spMkLst>
        </pc:spChg>
      </pc:sldChg>
      <pc:sldChg chg="addSp modSp mod">
        <pc:chgData name="Suaznabar, Oscar@DOT" userId="811cfeb0-ea63-45c6-aad1-5f20a6dad359" providerId="ADAL" clId="{7B1FC337-CB1C-482E-8143-0AC7055CCD41}" dt="2024-08-26T19:40:22.749" v="3079" actId="20577"/>
        <pc:sldMkLst>
          <pc:docMk/>
          <pc:sldMk cId="1780541083" sldId="515"/>
        </pc:sldMkLst>
        <pc:spChg chg="add mod">
          <ac:chgData name="Suaznabar, Oscar@DOT" userId="811cfeb0-ea63-45c6-aad1-5f20a6dad359" providerId="ADAL" clId="{7B1FC337-CB1C-482E-8143-0AC7055CCD41}" dt="2024-08-26T18:08:39.921" v="1414" actId="1036"/>
          <ac:spMkLst>
            <pc:docMk/>
            <pc:sldMk cId="1780541083" sldId="515"/>
            <ac:spMk id="2" creationId="{5D688B2B-66ED-018B-C1DC-E90F7B992913}"/>
          </ac:spMkLst>
        </pc:spChg>
        <pc:spChg chg="mod">
          <ac:chgData name="Suaznabar, Oscar@DOT" userId="811cfeb0-ea63-45c6-aad1-5f20a6dad359" providerId="ADAL" clId="{7B1FC337-CB1C-482E-8143-0AC7055CCD41}" dt="2024-08-26T18:07:55.708" v="1400" actId="1076"/>
          <ac:spMkLst>
            <pc:docMk/>
            <pc:sldMk cId="1780541083" sldId="515"/>
            <ac:spMk id="5" creationId="{62572572-33AC-9F6E-B457-5C885AE73865}"/>
          </ac:spMkLst>
        </pc:spChg>
        <pc:spChg chg="mod">
          <ac:chgData name="Suaznabar, Oscar@DOT" userId="811cfeb0-ea63-45c6-aad1-5f20a6dad359" providerId="ADAL" clId="{7B1FC337-CB1C-482E-8143-0AC7055CCD41}" dt="2024-08-26T19:40:22.749" v="3079" actId="20577"/>
          <ac:spMkLst>
            <pc:docMk/>
            <pc:sldMk cId="1780541083" sldId="515"/>
            <ac:spMk id="6" creationId="{12EB1003-3268-EBBF-5F6B-5992228A6260}"/>
          </ac:spMkLst>
        </pc:spChg>
      </pc:sldChg>
      <pc:sldChg chg="del">
        <pc:chgData name="Suaznabar, Oscar@DOT" userId="811cfeb0-ea63-45c6-aad1-5f20a6dad359" providerId="ADAL" clId="{7B1FC337-CB1C-482E-8143-0AC7055CCD41}" dt="2024-08-26T18:07:06.981" v="1398" actId="47"/>
        <pc:sldMkLst>
          <pc:docMk/>
          <pc:sldMk cId="667338790" sldId="516"/>
        </pc:sldMkLst>
      </pc:sldChg>
      <pc:sldChg chg="del">
        <pc:chgData name="Suaznabar, Oscar@DOT" userId="811cfeb0-ea63-45c6-aad1-5f20a6dad359" providerId="ADAL" clId="{7B1FC337-CB1C-482E-8143-0AC7055CCD41}" dt="2024-08-26T19:07:54.173" v="2462" actId="47"/>
        <pc:sldMkLst>
          <pc:docMk/>
          <pc:sldMk cId="813335341" sldId="517"/>
        </pc:sldMkLst>
      </pc:sldChg>
      <pc:sldChg chg="addSp delSp modSp mod">
        <pc:chgData name="Suaznabar, Oscar@DOT" userId="811cfeb0-ea63-45c6-aad1-5f20a6dad359" providerId="ADAL" clId="{7B1FC337-CB1C-482E-8143-0AC7055CCD41}" dt="2024-08-26T17:41:44" v="1209" actId="1076"/>
        <pc:sldMkLst>
          <pc:docMk/>
          <pc:sldMk cId="2828232370" sldId="518"/>
        </pc:sldMkLst>
        <pc:spChg chg="add mod">
          <ac:chgData name="Suaznabar, Oscar@DOT" userId="811cfeb0-ea63-45c6-aad1-5f20a6dad359" providerId="ADAL" clId="{7B1FC337-CB1C-482E-8143-0AC7055CCD41}" dt="2024-08-26T17:41:38.216" v="1207" actId="1076"/>
          <ac:spMkLst>
            <pc:docMk/>
            <pc:sldMk cId="2828232370" sldId="518"/>
            <ac:spMk id="4" creationId="{48088F73-0D12-37E2-B963-982715925B81}"/>
          </ac:spMkLst>
        </pc:spChg>
        <pc:spChg chg="add del mod">
          <ac:chgData name="Suaznabar, Oscar@DOT" userId="811cfeb0-ea63-45c6-aad1-5f20a6dad359" providerId="ADAL" clId="{7B1FC337-CB1C-482E-8143-0AC7055CCD41}" dt="2024-08-26T17:41:35.350" v="1206" actId="478"/>
          <ac:spMkLst>
            <pc:docMk/>
            <pc:sldMk cId="2828232370" sldId="518"/>
            <ac:spMk id="5" creationId="{7B4858DC-C9D6-E6E6-0B56-8882EE059D14}"/>
          </ac:spMkLst>
        </pc:spChg>
        <pc:spChg chg="add mod">
          <ac:chgData name="Suaznabar, Oscar@DOT" userId="811cfeb0-ea63-45c6-aad1-5f20a6dad359" providerId="ADAL" clId="{7B1FC337-CB1C-482E-8143-0AC7055CCD41}" dt="2024-08-26T17:41:44" v="1209" actId="1076"/>
          <ac:spMkLst>
            <pc:docMk/>
            <pc:sldMk cId="2828232370" sldId="518"/>
            <ac:spMk id="6" creationId="{BA359526-C59F-13F3-F4EE-BC60DFEF47BA}"/>
          </ac:spMkLst>
        </pc:spChg>
      </pc:sldChg>
      <pc:sldChg chg="addSp delSp modSp mod">
        <pc:chgData name="Suaznabar, Oscar@DOT" userId="811cfeb0-ea63-45c6-aad1-5f20a6dad359" providerId="ADAL" clId="{7B1FC337-CB1C-482E-8143-0AC7055CCD41}" dt="2024-08-26T18:23:37.786" v="1860"/>
        <pc:sldMkLst>
          <pc:docMk/>
          <pc:sldMk cId="352798431" sldId="519"/>
        </pc:sldMkLst>
        <pc:spChg chg="del">
          <ac:chgData name="Suaznabar, Oscar@DOT" userId="811cfeb0-ea63-45c6-aad1-5f20a6dad359" providerId="ADAL" clId="{7B1FC337-CB1C-482E-8143-0AC7055CCD41}" dt="2024-08-26T18:17:47.361" v="1677" actId="478"/>
          <ac:spMkLst>
            <pc:docMk/>
            <pc:sldMk cId="352798431" sldId="519"/>
            <ac:spMk id="3" creationId="{F535A3F9-C453-F3B0-A8CD-C0D18376A038}"/>
          </ac:spMkLst>
        </pc:spChg>
        <pc:spChg chg="add del mod">
          <ac:chgData name="Suaznabar, Oscar@DOT" userId="811cfeb0-ea63-45c6-aad1-5f20a6dad359" providerId="ADAL" clId="{7B1FC337-CB1C-482E-8143-0AC7055CCD41}" dt="2024-08-26T18:23:37.045" v="1859" actId="478"/>
          <ac:spMkLst>
            <pc:docMk/>
            <pc:sldMk cId="352798431" sldId="519"/>
            <ac:spMk id="5" creationId="{867408AD-9992-9676-FD36-458188B0FD04}"/>
          </ac:spMkLst>
        </pc:spChg>
        <pc:spChg chg="add mod">
          <ac:chgData name="Suaznabar, Oscar@DOT" userId="811cfeb0-ea63-45c6-aad1-5f20a6dad359" providerId="ADAL" clId="{7B1FC337-CB1C-482E-8143-0AC7055CCD41}" dt="2024-08-26T18:21:23.787" v="1800" actId="1038"/>
          <ac:spMkLst>
            <pc:docMk/>
            <pc:sldMk cId="352798431" sldId="519"/>
            <ac:spMk id="7" creationId="{03709AB9-B6D8-9F7B-655C-D247D85E06FE}"/>
          </ac:spMkLst>
        </pc:spChg>
        <pc:spChg chg="add mod">
          <ac:chgData name="Suaznabar, Oscar@DOT" userId="811cfeb0-ea63-45c6-aad1-5f20a6dad359" providerId="ADAL" clId="{7B1FC337-CB1C-482E-8143-0AC7055CCD41}" dt="2024-08-26T18:20:37.821" v="1784" actId="1036"/>
          <ac:spMkLst>
            <pc:docMk/>
            <pc:sldMk cId="352798431" sldId="519"/>
            <ac:spMk id="8" creationId="{6864ED9C-9BC2-25A8-7CB2-B4F85C14D36C}"/>
          </ac:spMkLst>
        </pc:spChg>
        <pc:spChg chg="add mod">
          <ac:chgData name="Suaznabar, Oscar@DOT" userId="811cfeb0-ea63-45c6-aad1-5f20a6dad359" providerId="ADAL" clId="{7B1FC337-CB1C-482E-8143-0AC7055CCD41}" dt="2024-08-26T18:22:41.748" v="1855" actId="207"/>
          <ac:spMkLst>
            <pc:docMk/>
            <pc:sldMk cId="352798431" sldId="519"/>
            <ac:spMk id="11" creationId="{60F0F64D-F6CC-2CA4-C8C4-967EC33F3F5C}"/>
          </ac:spMkLst>
        </pc:spChg>
        <pc:spChg chg="add mod">
          <ac:chgData name="Suaznabar, Oscar@DOT" userId="811cfeb0-ea63-45c6-aad1-5f20a6dad359" providerId="ADAL" clId="{7B1FC337-CB1C-482E-8143-0AC7055CCD41}" dt="2024-08-26T18:23:37.786" v="1860"/>
          <ac:spMkLst>
            <pc:docMk/>
            <pc:sldMk cId="352798431" sldId="519"/>
            <ac:spMk id="13" creationId="{40AF5394-7FC0-C513-237C-A74AE6EA7216}"/>
          </ac:spMkLst>
        </pc:spChg>
        <pc:spChg chg="del">
          <ac:chgData name="Suaznabar, Oscar@DOT" userId="811cfeb0-ea63-45c6-aad1-5f20a6dad359" providerId="ADAL" clId="{7B1FC337-CB1C-482E-8143-0AC7055CCD41}" dt="2024-08-26T18:17:51.005" v="1678" actId="478"/>
          <ac:spMkLst>
            <pc:docMk/>
            <pc:sldMk cId="352798431" sldId="519"/>
            <ac:spMk id="22" creationId="{A6DD18C2-6ADE-1048-590B-F39B7B6A320D}"/>
          </ac:spMkLst>
        </pc:spChg>
        <pc:spChg chg="del mod">
          <ac:chgData name="Suaznabar, Oscar@DOT" userId="811cfeb0-ea63-45c6-aad1-5f20a6dad359" providerId="ADAL" clId="{7B1FC337-CB1C-482E-8143-0AC7055CCD41}" dt="2024-08-26T18:20:15.951" v="1700" actId="478"/>
          <ac:spMkLst>
            <pc:docMk/>
            <pc:sldMk cId="352798431" sldId="519"/>
            <ac:spMk id="23" creationId="{A13D346C-1FE8-83B6-5B6A-3E219337D842}"/>
          </ac:spMkLst>
        </pc:spChg>
        <pc:spChg chg="mod">
          <ac:chgData name="Suaznabar, Oscar@DOT" userId="811cfeb0-ea63-45c6-aad1-5f20a6dad359" providerId="ADAL" clId="{7B1FC337-CB1C-482E-8143-0AC7055CCD41}" dt="2024-08-26T18:20:37.821" v="1784" actId="1036"/>
          <ac:spMkLst>
            <pc:docMk/>
            <pc:sldMk cId="352798431" sldId="519"/>
            <ac:spMk id="24" creationId="{1133E891-A70E-0053-CD05-64655225CC4A}"/>
          </ac:spMkLst>
        </pc:spChg>
        <pc:cxnChg chg="mod">
          <ac:chgData name="Suaznabar, Oscar@DOT" userId="811cfeb0-ea63-45c6-aad1-5f20a6dad359" providerId="ADAL" clId="{7B1FC337-CB1C-482E-8143-0AC7055CCD41}" dt="2024-08-26T18:23:10.353" v="1857" actId="208"/>
          <ac:cxnSpMkLst>
            <pc:docMk/>
            <pc:sldMk cId="352798431" sldId="519"/>
            <ac:cxnSpMk id="6" creationId="{143423CD-53A1-5755-602B-E05B09A174CC}"/>
          </ac:cxnSpMkLst>
        </pc:cxnChg>
        <pc:cxnChg chg="mod">
          <ac:chgData name="Suaznabar, Oscar@DOT" userId="811cfeb0-ea63-45c6-aad1-5f20a6dad359" providerId="ADAL" clId="{7B1FC337-CB1C-482E-8143-0AC7055CCD41}" dt="2024-08-26T18:21:11.243" v="1788" actId="14100"/>
          <ac:cxnSpMkLst>
            <pc:docMk/>
            <pc:sldMk cId="352798431" sldId="519"/>
            <ac:cxnSpMk id="18" creationId="{E4B1C104-2B60-E120-CBDF-BB877E8694EF}"/>
          </ac:cxnSpMkLst>
        </pc:cxnChg>
        <pc:cxnChg chg="mod">
          <ac:chgData name="Suaznabar, Oscar@DOT" userId="811cfeb0-ea63-45c6-aad1-5f20a6dad359" providerId="ADAL" clId="{7B1FC337-CB1C-482E-8143-0AC7055CCD41}" dt="2024-08-26T18:23:03.430" v="1856" actId="208"/>
          <ac:cxnSpMkLst>
            <pc:docMk/>
            <pc:sldMk cId="352798431" sldId="519"/>
            <ac:cxnSpMk id="19" creationId="{1010E365-7A50-7FD9-8E6B-1D60A3361653}"/>
          </ac:cxnSpMkLst>
        </pc:cxnChg>
        <pc:cxnChg chg="mod">
          <ac:chgData name="Suaznabar, Oscar@DOT" userId="811cfeb0-ea63-45c6-aad1-5f20a6dad359" providerId="ADAL" clId="{7B1FC337-CB1C-482E-8143-0AC7055CCD41}" dt="2024-08-26T18:23:10.353" v="1857" actId="208"/>
          <ac:cxnSpMkLst>
            <pc:docMk/>
            <pc:sldMk cId="352798431" sldId="519"/>
            <ac:cxnSpMk id="21" creationId="{0A6EADE7-7C24-8EBE-AD6E-3383A1912075}"/>
          </ac:cxnSpMkLst>
        </pc:cxnChg>
      </pc:sldChg>
      <pc:sldChg chg="addSp delSp modSp mod">
        <pc:chgData name="Suaznabar, Oscar@DOT" userId="811cfeb0-ea63-45c6-aad1-5f20a6dad359" providerId="ADAL" clId="{7B1FC337-CB1C-482E-8143-0AC7055CCD41}" dt="2024-08-26T18:23:28.334" v="1858" actId="14100"/>
        <pc:sldMkLst>
          <pc:docMk/>
          <pc:sldMk cId="3233300373" sldId="520"/>
        </pc:sldMkLst>
        <pc:spChg chg="add mod">
          <ac:chgData name="Suaznabar, Oscar@DOT" userId="811cfeb0-ea63-45c6-aad1-5f20a6dad359" providerId="ADAL" clId="{7B1FC337-CB1C-482E-8143-0AC7055CCD41}" dt="2024-08-26T18:23:28.334" v="1858" actId="14100"/>
          <ac:spMkLst>
            <pc:docMk/>
            <pc:sldMk cId="3233300373" sldId="520"/>
            <ac:spMk id="4" creationId="{287BCC45-6919-F659-5500-A0CE314D7554}"/>
          </ac:spMkLst>
        </pc:spChg>
        <pc:spChg chg="del">
          <ac:chgData name="Suaznabar, Oscar@DOT" userId="811cfeb0-ea63-45c6-aad1-5f20a6dad359" providerId="ADAL" clId="{7B1FC337-CB1C-482E-8143-0AC7055CCD41}" dt="2024-08-26T18:20:59.127" v="1787" actId="478"/>
          <ac:spMkLst>
            <pc:docMk/>
            <pc:sldMk cId="3233300373" sldId="520"/>
            <ac:spMk id="8" creationId="{03696B51-60CB-5B8C-0EDB-7DEF4E13409E}"/>
          </ac:spMkLst>
        </pc:spChg>
        <pc:spChg chg="del">
          <ac:chgData name="Suaznabar, Oscar@DOT" userId="811cfeb0-ea63-45c6-aad1-5f20a6dad359" providerId="ADAL" clId="{7B1FC337-CB1C-482E-8143-0AC7055CCD41}" dt="2024-08-26T18:20:57.038" v="1786" actId="478"/>
          <ac:spMkLst>
            <pc:docMk/>
            <pc:sldMk cId="3233300373" sldId="520"/>
            <ac:spMk id="9" creationId="{67631AC1-1229-0A9C-6103-F06B5A46382B}"/>
          </ac:spMkLst>
        </pc:spChg>
        <pc:spChg chg="add del mod">
          <ac:chgData name="Suaznabar, Oscar@DOT" userId="811cfeb0-ea63-45c6-aad1-5f20a6dad359" providerId="ADAL" clId="{7B1FC337-CB1C-482E-8143-0AC7055CCD41}" dt="2024-08-26T18:21:32.180" v="1801" actId="478"/>
          <ac:spMkLst>
            <pc:docMk/>
            <pc:sldMk cId="3233300373" sldId="520"/>
            <ac:spMk id="10" creationId="{E652F957-3E2E-DB38-39CF-CD5661B7DB2D}"/>
          </ac:spMkLst>
        </pc:spChg>
        <pc:spChg chg="add mod">
          <ac:chgData name="Suaznabar, Oscar@DOT" userId="811cfeb0-ea63-45c6-aad1-5f20a6dad359" providerId="ADAL" clId="{7B1FC337-CB1C-482E-8143-0AC7055CCD41}" dt="2024-08-26T18:20:48.400" v="1785"/>
          <ac:spMkLst>
            <pc:docMk/>
            <pc:sldMk cId="3233300373" sldId="520"/>
            <ac:spMk id="12" creationId="{40134C48-A19A-7F86-78E6-EA4C46256E28}"/>
          </ac:spMkLst>
        </pc:spChg>
        <pc:spChg chg="add mod">
          <ac:chgData name="Suaznabar, Oscar@DOT" userId="811cfeb0-ea63-45c6-aad1-5f20a6dad359" providerId="ADAL" clId="{7B1FC337-CB1C-482E-8143-0AC7055CCD41}" dt="2024-08-26T18:20:48.400" v="1785"/>
          <ac:spMkLst>
            <pc:docMk/>
            <pc:sldMk cId="3233300373" sldId="520"/>
            <ac:spMk id="13" creationId="{47489EA9-8467-CE58-19EB-CCCA309AED43}"/>
          </ac:spMkLst>
        </pc:spChg>
        <pc:spChg chg="add mod">
          <ac:chgData name="Suaznabar, Oscar@DOT" userId="811cfeb0-ea63-45c6-aad1-5f20a6dad359" providerId="ADAL" clId="{7B1FC337-CB1C-482E-8143-0AC7055CCD41}" dt="2024-08-26T18:21:41.142" v="1803"/>
          <ac:spMkLst>
            <pc:docMk/>
            <pc:sldMk cId="3233300373" sldId="520"/>
            <ac:spMk id="18" creationId="{18A0CE80-5D9C-A94D-C674-1D3B583E7F4B}"/>
          </ac:spMkLst>
        </pc:spChg>
        <pc:cxnChg chg="del">
          <ac:chgData name="Suaznabar, Oscar@DOT" userId="811cfeb0-ea63-45c6-aad1-5f20a6dad359" providerId="ADAL" clId="{7B1FC337-CB1C-482E-8143-0AC7055CCD41}" dt="2024-08-26T18:15:58.391" v="1422" actId="478"/>
          <ac:cxnSpMkLst>
            <pc:docMk/>
            <pc:sldMk cId="3233300373" sldId="520"/>
            <ac:cxnSpMk id="5" creationId="{71BAD8C7-1C5F-DDB1-AF80-6D459961A269}"/>
          </ac:cxnSpMkLst>
        </pc:cxnChg>
        <pc:cxnChg chg="add del mod">
          <ac:chgData name="Suaznabar, Oscar@DOT" userId="811cfeb0-ea63-45c6-aad1-5f20a6dad359" providerId="ADAL" clId="{7B1FC337-CB1C-482E-8143-0AC7055CCD41}" dt="2024-08-26T18:21:34.205" v="1802" actId="478"/>
          <ac:cxnSpMkLst>
            <pc:docMk/>
            <pc:sldMk cId="3233300373" sldId="520"/>
            <ac:cxnSpMk id="7" creationId="{116F132E-3058-469A-2FFC-149A09789DEA}"/>
          </ac:cxnSpMkLst>
        </pc:cxnChg>
        <pc:cxnChg chg="add del mod">
          <ac:chgData name="Suaznabar, Oscar@DOT" userId="811cfeb0-ea63-45c6-aad1-5f20a6dad359" providerId="ADAL" clId="{7B1FC337-CB1C-482E-8143-0AC7055CCD41}" dt="2024-08-26T18:21:46.782" v="1804" actId="478"/>
          <ac:cxnSpMkLst>
            <pc:docMk/>
            <pc:sldMk cId="3233300373" sldId="520"/>
            <ac:cxnSpMk id="14" creationId="{39A99ECA-D48E-253B-5FC3-C16059253E24}"/>
          </ac:cxnSpMkLst>
        </pc:cxnChg>
        <pc:cxnChg chg="add mod">
          <ac:chgData name="Suaznabar, Oscar@DOT" userId="811cfeb0-ea63-45c6-aad1-5f20a6dad359" providerId="ADAL" clId="{7B1FC337-CB1C-482E-8143-0AC7055CCD41}" dt="2024-08-26T18:21:41.142" v="1803"/>
          <ac:cxnSpMkLst>
            <pc:docMk/>
            <pc:sldMk cId="3233300373" sldId="520"/>
            <ac:cxnSpMk id="15" creationId="{AF8F91BF-7A7B-D68D-5879-969D01CD9821}"/>
          </ac:cxnSpMkLst>
        </pc:cxnChg>
        <pc:cxnChg chg="add del mod">
          <ac:chgData name="Suaznabar, Oscar@DOT" userId="811cfeb0-ea63-45c6-aad1-5f20a6dad359" providerId="ADAL" clId="{7B1FC337-CB1C-482E-8143-0AC7055CCD41}" dt="2024-08-26T18:21:49.055" v="1806" actId="478"/>
          <ac:cxnSpMkLst>
            <pc:docMk/>
            <pc:sldMk cId="3233300373" sldId="520"/>
            <ac:cxnSpMk id="16" creationId="{DF7C054D-C722-8E7B-95F7-81597EAF98D1}"/>
          </ac:cxnSpMkLst>
        </pc:cxnChg>
        <pc:cxnChg chg="add del mod">
          <ac:chgData name="Suaznabar, Oscar@DOT" userId="811cfeb0-ea63-45c6-aad1-5f20a6dad359" providerId="ADAL" clId="{7B1FC337-CB1C-482E-8143-0AC7055CCD41}" dt="2024-08-26T18:21:48.110" v="1805" actId="478"/>
          <ac:cxnSpMkLst>
            <pc:docMk/>
            <pc:sldMk cId="3233300373" sldId="520"/>
            <ac:cxnSpMk id="17" creationId="{D1D29E49-F9A6-D0B3-AABB-B0EA5F7F9FDE}"/>
          </ac:cxnSpMkLst>
        </pc:cxnChg>
      </pc:sldChg>
      <pc:sldChg chg="del">
        <pc:chgData name="Suaznabar, Oscar@DOT" userId="811cfeb0-ea63-45c6-aad1-5f20a6dad359" providerId="ADAL" clId="{7B1FC337-CB1C-482E-8143-0AC7055CCD41}" dt="2024-08-26T16:47:16.912" v="277" actId="47"/>
        <pc:sldMkLst>
          <pc:docMk/>
          <pc:sldMk cId="3838835569" sldId="521"/>
        </pc:sldMkLst>
      </pc:sldChg>
      <pc:sldChg chg="addSp delSp modSp mod ord">
        <pc:chgData name="Suaznabar, Oscar@DOT" userId="811cfeb0-ea63-45c6-aad1-5f20a6dad359" providerId="ADAL" clId="{7B1FC337-CB1C-482E-8143-0AC7055CCD41}" dt="2024-08-26T19:38:11.831" v="3078" actId="20577"/>
        <pc:sldMkLst>
          <pc:docMk/>
          <pc:sldMk cId="2089876451" sldId="522"/>
        </pc:sldMkLst>
        <pc:spChg chg="mod">
          <ac:chgData name="Suaznabar, Oscar@DOT" userId="811cfeb0-ea63-45c6-aad1-5f20a6dad359" providerId="ADAL" clId="{7B1FC337-CB1C-482E-8143-0AC7055CCD41}" dt="2024-08-26T19:14:23.245" v="2505" actId="1076"/>
          <ac:spMkLst>
            <pc:docMk/>
            <pc:sldMk cId="2089876451" sldId="522"/>
            <ac:spMk id="2" creationId="{3803BD5A-6E63-83E3-A41B-A52258806100}"/>
          </ac:spMkLst>
        </pc:spChg>
        <pc:spChg chg="add del mod">
          <ac:chgData name="Suaznabar, Oscar@DOT" userId="811cfeb0-ea63-45c6-aad1-5f20a6dad359" providerId="ADAL" clId="{7B1FC337-CB1C-482E-8143-0AC7055CCD41}" dt="2024-08-26T19:15:40.056" v="2521" actId="478"/>
          <ac:spMkLst>
            <pc:docMk/>
            <pc:sldMk cId="2089876451" sldId="522"/>
            <ac:spMk id="3" creationId="{359E6F5C-F221-14D3-86DC-100AC1DDDE57}"/>
          </ac:spMkLst>
        </pc:spChg>
        <pc:spChg chg="add mod">
          <ac:chgData name="Suaznabar, Oscar@DOT" userId="811cfeb0-ea63-45c6-aad1-5f20a6dad359" providerId="ADAL" clId="{7B1FC337-CB1C-482E-8143-0AC7055CCD41}" dt="2024-08-26T19:38:11.831" v="3078" actId="20577"/>
          <ac:spMkLst>
            <pc:docMk/>
            <pc:sldMk cId="2089876451" sldId="522"/>
            <ac:spMk id="6" creationId="{1BA6B8E5-D20D-98A4-15DC-31925BD25E9B}"/>
          </ac:spMkLst>
        </pc:spChg>
        <pc:spChg chg="add mod">
          <ac:chgData name="Suaznabar, Oscar@DOT" userId="811cfeb0-ea63-45c6-aad1-5f20a6dad359" providerId="ADAL" clId="{7B1FC337-CB1C-482E-8143-0AC7055CCD41}" dt="2024-08-26T19:25:00.630" v="2793" actId="20577"/>
          <ac:spMkLst>
            <pc:docMk/>
            <pc:sldMk cId="2089876451" sldId="522"/>
            <ac:spMk id="7" creationId="{08E0466B-1C17-CA30-8124-4ABA9923A19C}"/>
          </ac:spMkLst>
        </pc:spChg>
        <pc:spChg chg="del mod">
          <ac:chgData name="Suaznabar, Oscar@DOT" userId="811cfeb0-ea63-45c6-aad1-5f20a6dad359" providerId="ADAL" clId="{7B1FC337-CB1C-482E-8143-0AC7055CCD41}" dt="2024-08-26T19:24:47.608" v="2782" actId="478"/>
          <ac:spMkLst>
            <pc:docMk/>
            <pc:sldMk cId="2089876451" sldId="522"/>
            <ac:spMk id="9" creationId="{BFA7AE06-ABDD-78B1-8293-DD9FF593E447}"/>
          </ac:spMkLst>
        </pc:spChg>
        <pc:picChg chg="add mod">
          <ac:chgData name="Suaznabar, Oscar@DOT" userId="811cfeb0-ea63-45c6-aad1-5f20a6dad359" providerId="ADAL" clId="{7B1FC337-CB1C-482E-8143-0AC7055CCD41}" dt="2024-08-26T19:13:38.414" v="2499" actId="1076"/>
          <ac:picMkLst>
            <pc:docMk/>
            <pc:sldMk cId="2089876451" sldId="522"/>
            <ac:picMk id="4" creationId="{0D926D57-2E4F-93E6-4A74-4BC31AD8C05C}"/>
          </ac:picMkLst>
        </pc:picChg>
        <pc:picChg chg="add mod modCrop">
          <ac:chgData name="Suaznabar, Oscar@DOT" userId="811cfeb0-ea63-45c6-aad1-5f20a6dad359" providerId="ADAL" clId="{7B1FC337-CB1C-482E-8143-0AC7055CCD41}" dt="2024-08-26T19:14:10.833" v="2503" actId="732"/>
          <ac:picMkLst>
            <pc:docMk/>
            <pc:sldMk cId="2089876451" sldId="522"/>
            <ac:picMk id="5" creationId="{C8B04C19-AD88-BA03-102B-191D3E7DC3FA}"/>
          </ac:picMkLst>
        </pc:picChg>
        <pc:picChg chg="mod">
          <ac:chgData name="Suaznabar, Oscar@DOT" userId="811cfeb0-ea63-45c6-aad1-5f20a6dad359" providerId="ADAL" clId="{7B1FC337-CB1C-482E-8143-0AC7055CCD41}" dt="2024-08-26T19:16:47.376" v="2538" actId="1076"/>
          <ac:picMkLst>
            <pc:docMk/>
            <pc:sldMk cId="2089876451" sldId="522"/>
            <ac:picMk id="8" creationId="{2BB640BB-696C-3399-7BE3-74C2D3C5BC30}"/>
          </ac:picMkLst>
        </pc:picChg>
      </pc:sldChg>
      <pc:sldChg chg="addSp delSp modSp mod ord">
        <pc:chgData name="Suaznabar, Oscar@DOT" userId="811cfeb0-ea63-45c6-aad1-5f20a6dad359" providerId="ADAL" clId="{7B1FC337-CB1C-482E-8143-0AC7055CCD41}" dt="2024-08-26T19:38:01.143" v="3049" actId="20577"/>
        <pc:sldMkLst>
          <pc:docMk/>
          <pc:sldMk cId="2939600525" sldId="523"/>
        </pc:sldMkLst>
        <pc:spChg chg="del">
          <ac:chgData name="Suaznabar, Oscar@DOT" userId="811cfeb0-ea63-45c6-aad1-5f20a6dad359" providerId="ADAL" clId="{7B1FC337-CB1C-482E-8143-0AC7055CCD41}" dt="2024-08-26T19:14:43.512" v="2508" actId="478"/>
          <ac:spMkLst>
            <pc:docMk/>
            <pc:sldMk cId="2939600525" sldId="523"/>
            <ac:spMk id="2" creationId="{E73BB09D-3E8B-4883-3AB4-0ECF593A8266}"/>
          </ac:spMkLst>
        </pc:spChg>
        <pc:spChg chg="add del mod">
          <ac:chgData name="Suaznabar, Oscar@DOT" userId="811cfeb0-ea63-45c6-aad1-5f20a6dad359" providerId="ADAL" clId="{7B1FC337-CB1C-482E-8143-0AC7055CCD41}" dt="2024-08-26T17:36:35.940" v="1106" actId="478"/>
          <ac:spMkLst>
            <pc:docMk/>
            <pc:sldMk cId="2939600525" sldId="523"/>
            <ac:spMk id="3" creationId="{EA3F5A5C-4B74-E462-1EB7-A9D4285D928E}"/>
          </ac:spMkLst>
        </pc:spChg>
        <pc:spChg chg="del">
          <ac:chgData name="Suaznabar, Oscar@DOT" userId="811cfeb0-ea63-45c6-aad1-5f20a6dad359" providerId="ADAL" clId="{7B1FC337-CB1C-482E-8143-0AC7055CCD41}" dt="2024-08-26T17:37:38.602" v="1128" actId="478"/>
          <ac:spMkLst>
            <pc:docMk/>
            <pc:sldMk cId="2939600525" sldId="523"/>
            <ac:spMk id="4" creationId="{22201BEF-5B50-2143-93FE-6BA657FDF63D}"/>
          </ac:spMkLst>
        </pc:spChg>
        <pc:spChg chg="add del mod">
          <ac:chgData name="Suaznabar, Oscar@DOT" userId="811cfeb0-ea63-45c6-aad1-5f20a6dad359" providerId="ADAL" clId="{7B1FC337-CB1C-482E-8143-0AC7055CCD41}" dt="2024-08-26T19:15:00.505" v="2513" actId="478"/>
          <ac:spMkLst>
            <pc:docMk/>
            <pc:sldMk cId="2939600525" sldId="523"/>
            <ac:spMk id="6" creationId="{D6B3222B-C126-1E8B-61F3-D2F0A76170F2}"/>
          </ac:spMkLst>
        </pc:spChg>
        <pc:spChg chg="add mod">
          <ac:chgData name="Suaznabar, Oscar@DOT" userId="811cfeb0-ea63-45c6-aad1-5f20a6dad359" providerId="ADAL" clId="{7B1FC337-CB1C-482E-8143-0AC7055CCD41}" dt="2024-08-26T19:24:55.414" v="2789" actId="20577"/>
          <ac:spMkLst>
            <pc:docMk/>
            <pc:sldMk cId="2939600525" sldId="523"/>
            <ac:spMk id="7" creationId="{0485173A-9C16-D98E-5CD0-410E6E73F1F4}"/>
          </ac:spMkLst>
        </pc:spChg>
        <pc:spChg chg="add mod">
          <ac:chgData name="Suaznabar, Oscar@DOT" userId="811cfeb0-ea63-45c6-aad1-5f20a6dad359" providerId="ADAL" clId="{7B1FC337-CB1C-482E-8143-0AC7055CCD41}" dt="2024-08-26T19:14:51.564" v="2509"/>
          <ac:spMkLst>
            <pc:docMk/>
            <pc:sldMk cId="2939600525" sldId="523"/>
            <ac:spMk id="12" creationId="{68CC9307-2C35-D9CF-1F82-B3766491A043}"/>
          </ac:spMkLst>
        </pc:spChg>
        <pc:spChg chg="add mod">
          <ac:chgData name="Suaznabar, Oscar@DOT" userId="811cfeb0-ea63-45c6-aad1-5f20a6dad359" providerId="ADAL" clId="{7B1FC337-CB1C-482E-8143-0AC7055CCD41}" dt="2024-08-26T19:38:01.143" v="3049" actId="20577"/>
          <ac:spMkLst>
            <pc:docMk/>
            <pc:sldMk cId="2939600525" sldId="523"/>
            <ac:spMk id="13" creationId="{30622757-09DC-3D8C-8CB1-285734CA3A93}"/>
          </ac:spMkLst>
        </pc:spChg>
        <pc:picChg chg="mod">
          <ac:chgData name="Suaznabar, Oscar@DOT" userId="811cfeb0-ea63-45c6-aad1-5f20a6dad359" providerId="ADAL" clId="{7B1FC337-CB1C-482E-8143-0AC7055CCD41}" dt="2024-08-26T19:14:56.192" v="2510" actId="1076"/>
          <ac:picMkLst>
            <pc:docMk/>
            <pc:sldMk cId="2939600525" sldId="523"/>
            <ac:picMk id="5" creationId="{393B9A73-2A7B-A016-74FF-07037F69F8C3}"/>
          </ac:picMkLst>
        </pc:picChg>
        <pc:picChg chg="add del mod modCrop">
          <ac:chgData name="Suaznabar, Oscar@DOT" userId="811cfeb0-ea63-45c6-aad1-5f20a6dad359" providerId="ADAL" clId="{7B1FC337-CB1C-482E-8143-0AC7055CCD41}" dt="2024-08-26T19:14:58.857" v="2512" actId="478"/>
          <ac:picMkLst>
            <pc:docMk/>
            <pc:sldMk cId="2939600525" sldId="523"/>
            <ac:picMk id="9" creationId="{C96D1B97-5F6A-648D-F944-4924C50D1DB9}"/>
          </ac:picMkLst>
        </pc:picChg>
        <pc:picChg chg="add del mod">
          <ac:chgData name="Suaznabar, Oscar@DOT" userId="811cfeb0-ea63-45c6-aad1-5f20a6dad359" providerId="ADAL" clId="{7B1FC337-CB1C-482E-8143-0AC7055CCD41}" dt="2024-08-26T19:09:24.618" v="2466" actId="478"/>
          <ac:picMkLst>
            <pc:docMk/>
            <pc:sldMk cId="2939600525" sldId="523"/>
            <ac:picMk id="10" creationId="{87FEACF3-8810-56E7-F135-12B34D435886}"/>
          </ac:picMkLst>
        </pc:picChg>
        <pc:picChg chg="add del mod ord modCrop">
          <ac:chgData name="Suaznabar, Oscar@DOT" userId="811cfeb0-ea63-45c6-aad1-5f20a6dad359" providerId="ADAL" clId="{7B1FC337-CB1C-482E-8143-0AC7055CCD41}" dt="2024-08-26T19:14:58.165" v="2511" actId="478"/>
          <ac:picMkLst>
            <pc:docMk/>
            <pc:sldMk cId="2939600525" sldId="523"/>
            <ac:picMk id="11" creationId="{FB985CC0-51EA-D004-1857-E959F0C67B5F}"/>
          </ac:picMkLst>
        </pc:picChg>
        <pc:picChg chg="add mod">
          <ac:chgData name="Suaznabar, Oscar@DOT" userId="811cfeb0-ea63-45c6-aad1-5f20a6dad359" providerId="ADAL" clId="{7B1FC337-CB1C-482E-8143-0AC7055CCD41}" dt="2024-08-26T19:15:07.105" v="2514"/>
          <ac:picMkLst>
            <pc:docMk/>
            <pc:sldMk cId="2939600525" sldId="523"/>
            <ac:picMk id="14" creationId="{2FE7FDCF-0F99-E5B1-3739-4807565CE8EF}"/>
          </ac:picMkLst>
        </pc:picChg>
        <pc:picChg chg="add mod">
          <ac:chgData name="Suaznabar, Oscar@DOT" userId="811cfeb0-ea63-45c6-aad1-5f20a6dad359" providerId="ADAL" clId="{7B1FC337-CB1C-482E-8143-0AC7055CCD41}" dt="2024-08-26T19:15:07.105" v="2514"/>
          <ac:picMkLst>
            <pc:docMk/>
            <pc:sldMk cId="2939600525" sldId="523"/>
            <ac:picMk id="15" creationId="{464FAA99-8A5D-8F3C-CE25-BA58A80B963A}"/>
          </ac:picMkLst>
        </pc:picChg>
      </pc:sldChg>
      <pc:sldChg chg="modSp mod">
        <pc:chgData name="Suaznabar, Oscar@DOT" userId="811cfeb0-ea63-45c6-aad1-5f20a6dad359" providerId="ADAL" clId="{7B1FC337-CB1C-482E-8143-0AC7055CCD41}" dt="2024-08-26T19:30:31.744" v="2987" actId="1076"/>
        <pc:sldMkLst>
          <pc:docMk/>
          <pc:sldMk cId="98366394" sldId="526"/>
        </pc:sldMkLst>
        <pc:spChg chg="mod">
          <ac:chgData name="Suaznabar, Oscar@DOT" userId="811cfeb0-ea63-45c6-aad1-5f20a6dad359" providerId="ADAL" clId="{7B1FC337-CB1C-482E-8143-0AC7055CCD41}" dt="2024-08-26T19:30:31.744" v="2987" actId="1076"/>
          <ac:spMkLst>
            <pc:docMk/>
            <pc:sldMk cId="98366394" sldId="526"/>
            <ac:spMk id="11" creationId="{D44FE36B-8F3B-94EE-A8C2-364256DC3246}"/>
          </ac:spMkLst>
        </pc:spChg>
        <pc:spChg chg="mod">
          <ac:chgData name="Suaznabar, Oscar@DOT" userId="811cfeb0-ea63-45c6-aad1-5f20a6dad359" providerId="ADAL" clId="{7B1FC337-CB1C-482E-8143-0AC7055CCD41}" dt="2024-08-26T19:23:38.646" v="2739" actId="1076"/>
          <ac:spMkLst>
            <pc:docMk/>
            <pc:sldMk cId="98366394" sldId="526"/>
            <ac:spMk id="14" creationId="{7FD78E02-5BC6-7628-696F-8FE228D2BA5C}"/>
          </ac:spMkLst>
        </pc:spChg>
      </pc:sldChg>
      <pc:sldChg chg="addSp delSp modSp mod">
        <pc:chgData name="Suaznabar, Oscar@DOT" userId="811cfeb0-ea63-45c6-aad1-5f20a6dad359" providerId="ADAL" clId="{7B1FC337-CB1C-482E-8143-0AC7055CCD41}" dt="2024-08-26T19:44:04.954" v="3168" actId="478"/>
        <pc:sldMkLst>
          <pc:docMk/>
          <pc:sldMk cId="1736968351" sldId="527"/>
        </pc:sldMkLst>
        <pc:spChg chg="add mod">
          <ac:chgData name="Suaznabar, Oscar@DOT" userId="811cfeb0-ea63-45c6-aad1-5f20a6dad359" providerId="ADAL" clId="{7B1FC337-CB1C-482E-8143-0AC7055CCD41}" dt="2024-08-26T19:42:19.222" v="3100" actId="20577"/>
          <ac:spMkLst>
            <pc:docMk/>
            <pc:sldMk cId="1736968351" sldId="527"/>
            <ac:spMk id="2" creationId="{DEC63860-21E5-2079-15A8-88E5258070F6}"/>
          </ac:spMkLst>
        </pc:spChg>
        <pc:spChg chg="add mod">
          <ac:chgData name="Suaznabar, Oscar@DOT" userId="811cfeb0-ea63-45c6-aad1-5f20a6dad359" providerId="ADAL" clId="{7B1FC337-CB1C-482E-8143-0AC7055CCD41}" dt="2024-08-26T19:42:51.624" v="3119" actId="1076"/>
          <ac:spMkLst>
            <pc:docMk/>
            <pc:sldMk cId="1736968351" sldId="527"/>
            <ac:spMk id="3" creationId="{2BFFC088-AD91-FE8A-F6EF-1C9678BDEF0A}"/>
          </ac:spMkLst>
        </pc:spChg>
        <pc:spChg chg="add del mod">
          <ac:chgData name="Suaznabar, Oscar@DOT" userId="811cfeb0-ea63-45c6-aad1-5f20a6dad359" providerId="ADAL" clId="{7B1FC337-CB1C-482E-8143-0AC7055CCD41}" dt="2024-08-26T19:44:04.954" v="3168" actId="478"/>
          <ac:spMkLst>
            <pc:docMk/>
            <pc:sldMk cId="1736968351" sldId="527"/>
            <ac:spMk id="4" creationId="{ABC8B7D4-A25A-5F53-F0C9-EEBA273AC3FB}"/>
          </ac:spMkLst>
        </pc:spChg>
        <pc:spChg chg="del">
          <ac:chgData name="Suaznabar, Oscar@DOT" userId="811cfeb0-ea63-45c6-aad1-5f20a6dad359" providerId="ADAL" clId="{7B1FC337-CB1C-482E-8143-0AC7055CCD41}" dt="2024-08-26T19:23:46.468" v="2740" actId="478"/>
          <ac:spMkLst>
            <pc:docMk/>
            <pc:sldMk cId="1736968351" sldId="527"/>
            <ac:spMk id="14" creationId="{28406721-0D93-CF8F-B1E5-4D9B11C59E79}"/>
          </ac:spMkLst>
        </pc:spChg>
      </pc:sldChg>
      <pc:sldChg chg="addSp delSp modSp mod">
        <pc:chgData name="Suaznabar, Oscar@DOT" userId="811cfeb0-ea63-45c6-aad1-5f20a6dad359" providerId="ADAL" clId="{7B1FC337-CB1C-482E-8143-0AC7055CCD41}" dt="2024-08-26T17:45:56.497" v="1310" actId="1076"/>
        <pc:sldMkLst>
          <pc:docMk/>
          <pc:sldMk cId="1252015275" sldId="529"/>
        </pc:sldMkLst>
        <pc:spChg chg="mod">
          <ac:chgData name="Suaznabar, Oscar@DOT" userId="811cfeb0-ea63-45c6-aad1-5f20a6dad359" providerId="ADAL" clId="{7B1FC337-CB1C-482E-8143-0AC7055CCD41}" dt="2024-08-26T16:48:20.294" v="284" actId="1076"/>
          <ac:spMkLst>
            <pc:docMk/>
            <pc:sldMk cId="1252015275" sldId="529"/>
            <ac:spMk id="3" creationId="{CACA53BF-4AA9-D5A0-201F-96C5328C59B3}"/>
          </ac:spMkLst>
        </pc:spChg>
        <pc:spChg chg="del">
          <ac:chgData name="Suaznabar, Oscar@DOT" userId="811cfeb0-ea63-45c6-aad1-5f20a6dad359" providerId="ADAL" clId="{7B1FC337-CB1C-482E-8143-0AC7055CCD41}" dt="2024-08-26T16:47:54.285" v="279" actId="478"/>
          <ac:spMkLst>
            <pc:docMk/>
            <pc:sldMk cId="1252015275" sldId="529"/>
            <ac:spMk id="4" creationId="{5ADB6D2D-8562-0041-78F2-9D3E149FB62C}"/>
          </ac:spMkLst>
        </pc:spChg>
        <pc:spChg chg="add del mod">
          <ac:chgData name="Suaznabar, Oscar@DOT" userId="811cfeb0-ea63-45c6-aad1-5f20a6dad359" providerId="ADAL" clId="{7B1FC337-CB1C-482E-8143-0AC7055CCD41}" dt="2024-08-26T17:45:46.402" v="1308" actId="478"/>
          <ac:spMkLst>
            <pc:docMk/>
            <pc:sldMk cId="1252015275" sldId="529"/>
            <ac:spMk id="5" creationId="{D804C50A-23F5-5971-EDCD-D20DF7E9D853}"/>
          </ac:spMkLst>
        </pc:spChg>
        <pc:spChg chg="add mod">
          <ac:chgData name="Suaznabar, Oscar@DOT" userId="811cfeb0-ea63-45c6-aad1-5f20a6dad359" providerId="ADAL" clId="{7B1FC337-CB1C-482E-8143-0AC7055CCD41}" dt="2024-08-26T17:45:56.497" v="1310" actId="1076"/>
          <ac:spMkLst>
            <pc:docMk/>
            <pc:sldMk cId="1252015275" sldId="529"/>
            <ac:spMk id="7" creationId="{550AB4CF-EFEE-532F-C2EF-4D819CBC9296}"/>
          </ac:spMkLst>
        </pc:spChg>
        <pc:spChg chg="del">
          <ac:chgData name="Suaznabar, Oscar@DOT" userId="811cfeb0-ea63-45c6-aad1-5f20a6dad359" providerId="ADAL" clId="{7B1FC337-CB1C-482E-8143-0AC7055CCD41}" dt="2024-08-26T16:47:54.285" v="279" actId="478"/>
          <ac:spMkLst>
            <pc:docMk/>
            <pc:sldMk cId="1252015275" sldId="529"/>
            <ac:spMk id="9" creationId="{8AFD1870-74F2-8241-7E5D-A31B99BA25B0}"/>
          </ac:spMkLst>
        </pc:spChg>
        <pc:spChg chg="del">
          <ac:chgData name="Suaznabar, Oscar@DOT" userId="811cfeb0-ea63-45c6-aad1-5f20a6dad359" providerId="ADAL" clId="{7B1FC337-CB1C-482E-8143-0AC7055CCD41}" dt="2024-08-26T16:47:54.285" v="279" actId="478"/>
          <ac:spMkLst>
            <pc:docMk/>
            <pc:sldMk cId="1252015275" sldId="529"/>
            <ac:spMk id="10" creationId="{0E3F1164-894C-4BB4-2F7F-E01EE5D8FD28}"/>
          </ac:spMkLst>
        </pc:spChg>
        <pc:spChg chg="mod">
          <ac:chgData name="Suaznabar, Oscar@DOT" userId="811cfeb0-ea63-45c6-aad1-5f20a6dad359" providerId="ADAL" clId="{7B1FC337-CB1C-482E-8143-0AC7055CCD41}" dt="2024-08-26T16:48:29.070" v="285" actId="1076"/>
          <ac:spMkLst>
            <pc:docMk/>
            <pc:sldMk cId="1252015275" sldId="529"/>
            <ac:spMk id="12" creationId="{4791C08C-DA06-292A-2C17-2958DD02B99B}"/>
          </ac:spMkLst>
        </pc:spChg>
        <pc:picChg chg="mod">
          <ac:chgData name="Suaznabar, Oscar@DOT" userId="811cfeb0-ea63-45c6-aad1-5f20a6dad359" providerId="ADAL" clId="{7B1FC337-CB1C-482E-8143-0AC7055CCD41}" dt="2024-08-26T16:48:20.294" v="284" actId="1076"/>
          <ac:picMkLst>
            <pc:docMk/>
            <pc:sldMk cId="1252015275" sldId="529"/>
            <ac:picMk id="6" creationId="{04DC974F-CF21-7DE8-ED7F-A737B3A3FFE8}"/>
          </ac:picMkLst>
        </pc:picChg>
        <pc:picChg chg="del">
          <ac:chgData name="Suaznabar, Oscar@DOT" userId="811cfeb0-ea63-45c6-aad1-5f20a6dad359" providerId="ADAL" clId="{7B1FC337-CB1C-482E-8143-0AC7055CCD41}" dt="2024-08-26T16:47:51.496" v="278" actId="478"/>
          <ac:picMkLst>
            <pc:docMk/>
            <pc:sldMk cId="1252015275" sldId="529"/>
            <ac:picMk id="8" creationId="{62BF8C8F-726F-34E8-86C4-79667C0CED0E}"/>
          </ac:picMkLst>
        </pc:picChg>
      </pc:sldChg>
      <pc:sldChg chg="del">
        <pc:chgData name="Suaznabar, Oscar@DOT" userId="811cfeb0-ea63-45c6-aad1-5f20a6dad359" providerId="ADAL" clId="{7B1FC337-CB1C-482E-8143-0AC7055CCD41}" dt="2024-08-26T16:50:21.131" v="289" actId="47"/>
        <pc:sldMkLst>
          <pc:docMk/>
          <pc:sldMk cId="2266368220" sldId="532"/>
        </pc:sldMkLst>
      </pc:sldChg>
      <pc:sldChg chg="addSp delSp modSp del mod">
        <pc:chgData name="Suaznabar, Oscar@DOT" userId="811cfeb0-ea63-45c6-aad1-5f20a6dad359" providerId="ADAL" clId="{7B1FC337-CB1C-482E-8143-0AC7055CCD41}" dt="2024-08-26T19:05:29.892" v="2457" actId="47"/>
        <pc:sldMkLst>
          <pc:docMk/>
          <pc:sldMk cId="3997613970" sldId="533"/>
        </pc:sldMkLst>
        <pc:spChg chg="add mod">
          <ac:chgData name="Suaznabar, Oscar@DOT" userId="811cfeb0-ea63-45c6-aad1-5f20a6dad359" providerId="ADAL" clId="{7B1FC337-CB1C-482E-8143-0AC7055CCD41}" dt="2024-08-26T16:50:15.097" v="288" actId="1076"/>
          <ac:spMkLst>
            <pc:docMk/>
            <pc:sldMk cId="3997613970" sldId="533"/>
            <ac:spMk id="3" creationId="{63E08249-EBB0-1737-DF9C-2A7CEE62CDA3}"/>
          </ac:spMkLst>
        </pc:spChg>
        <pc:spChg chg="mod">
          <ac:chgData name="Suaznabar, Oscar@DOT" userId="811cfeb0-ea63-45c6-aad1-5f20a6dad359" providerId="ADAL" clId="{7B1FC337-CB1C-482E-8143-0AC7055CCD41}" dt="2024-08-26T18:56:17.665" v="2093" actId="14100"/>
          <ac:spMkLst>
            <pc:docMk/>
            <pc:sldMk cId="3997613970" sldId="533"/>
            <ac:spMk id="4" creationId="{FF7B954F-B36A-0C30-3B04-6C62D363F467}"/>
          </ac:spMkLst>
        </pc:spChg>
        <pc:picChg chg="del">
          <ac:chgData name="Suaznabar, Oscar@DOT" userId="811cfeb0-ea63-45c6-aad1-5f20a6dad359" providerId="ADAL" clId="{7B1FC337-CB1C-482E-8143-0AC7055CCD41}" dt="2024-08-26T16:49:58.061" v="286" actId="478"/>
          <ac:picMkLst>
            <pc:docMk/>
            <pc:sldMk cId="3997613970" sldId="533"/>
            <ac:picMk id="7" creationId="{0B5B8562-AEAC-CD6E-C37B-CE2A3CB3DC15}"/>
          </ac:picMkLst>
        </pc:picChg>
      </pc:sldChg>
      <pc:sldChg chg="del">
        <pc:chgData name="Suaznabar, Oscar@DOT" userId="811cfeb0-ea63-45c6-aad1-5f20a6dad359" providerId="ADAL" clId="{7B1FC337-CB1C-482E-8143-0AC7055CCD41}" dt="2024-08-26T19:23:03.122" v="2695" actId="47"/>
        <pc:sldMkLst>
          <pc:docMk/>
          <pc:sldMk cId="2202301005" sldId="534"/>
        </pc:sldMkLst>
      </pc:sldChg>
      <pc:sldChg chg="addSp delSp modSp mod">
        <pc:chgData name="Suaznabar, Oscar@DOT" userId="811cfeb0-ea63-45c6-aad1-5f20a6dad359" providerId="ADAL" clId="{7B1FC337-CB1C-482E-8143-0AC7055CCD41}" dt="2024-08-26T19:42:06.103" v="3092" actId="20577"/>
        <pc:sldMkLst>
          <pc:docMk/>
          <pc:sldMk cId="382215922" sldId="535"/>
        </pc:sldMkLst>
        <pc:spChg chg="add mod">
          <ac:chgData name="Suaznabar, Oscar@DOT" userId="811cfeb0-ea63-45c6-aad1-5f20a6dad359" providerId="ADAL" clId="{7B1FC337-CB1C-482E-8143-0AC7055CCD41}" dt="2024-08-26T19:21:41.953" v="2584" actId="1035"/>
          <ac:spMkLst>
            <pc:docMk/>
            <pc:sldMk cId="382215922" sldId="535"/>
            <ac:spMk id="2" creationId="{D70882DB-1BB1-8753-B08A-DAA4E78D4FFB}"/>
          </ac:spMkLst>
        </pc:spChg>
        <pc:spChg chg="add mod">
          <ac:chgData name="Suaznabar, Oscar@DOT" userId="811cfeb0-ea63-45c6-aad1-5f20a6dad359" providerId="ADAL" clId="{7B1FC337-CB1C-482E-8143-0AC7055CCD41}" dt="2024-08-26T19:21:48.216" v="2585" actId="1076"/>
          <ac:spMkLst>
            <pc:docMk/>
            <pc:sldMk cId="382215922" sldId="535"/>
            <ac:spMk id="3" creationId="{4793A769-6D62-CBB4-8256-C39ECE1C6141}"/>
          </ac:spMkLst>
        </pc:spChg>
        <pc:spChg chg="add del mod">
          <ac:chgData name="Suaznabar, Oscar@DOT" userId="811cfeb0-ea63-45c6-aad1-5f20a6dad359" providerId="ADAL" clId="{7B1FC337-CB1C-482E-8143-0AC7055CCD41}" dt="2024-08-26T19:01:31.884" v="2220"/>
          <ac:spMkLst>
            <pc:docMk/>
            <pc:sldMk cId="382215922" sldId="535"/>
            <ac:spMk id="5" creationId="{EA199A51-8E8B-3A2E-483B-651EA917526D}"/>
          </ac:spMkLst>
        </pc:spChg>
        <pc:spChg chg="add del mod">
          <ac:chgData name="Suaznabar, Oscar@DOT" userId="811cfeb0-ea63-45c6-aad1-5f20a6dad359" providerId="ADAL" clId="{7B1FC337-CB1C-482E-8143-0AC7055CCD41}" dt="2024-08-26T19:01:31.884" v="2220"/>
          <ac:spMkLst>
            <pc:docMk/>
            <pc:sldMk cId="382215922" sldId="535"/>
            <ac:spMk id="6" creationId="{54DEDA64-5F1E-1ED4-F9BA-1D3C32F82250}"/>
          </ac:spMkLst>
        </pc:spChg>
        <pc:spChg chg="add mod">
          <ac:chgData name="Suaznabar, Oscar@DOT" userId="811cfeb0-ea63-45c6-aad1-5f20a6dad359" providerId="ADAL" clId="{7B1FC337-CB1C-482E-8143-0AC7055CCD41}" dt="2024-08-26T19:20:45.118" v="2546" actId="20577"/>
          <ac:spMkLst>
            <pc:docMk/>
            <pc:sldMk cId="382215922" sldId="535"/>
            <ac:spMk id="7" creationId="{8BFBE156-AB9C-160C-EAA0-ED17864A6311}"/>
          </ac:spMkLst>
        </pc:spChg>
        <pc:spChg chg="add mod">
          <ac:chgData name="Suaznabar, Oscar@DOT" userId="811cfeb0-ea63-45c6-aad1-5f20a6dad359" providerId="ADAL" clId="{7B1FC337-CB1C-482E-8143-0AC7055CCD41}" dt="2024-08-26T19:20:39.725" v="2544" actId="6549"/>
          <ac:spMkLst>
            <pc:docMk/>
            <pc:sldMk cId="382215922" sldId="535"/>
            <ac:spMk id="8" creationId="{A071ED2E-F590-9921-E4D3-A68B5052E276}"/>
          </ac:spMkLst>
        </pc:spChg>
        <pc:spChg chg="del mod">
          <ac:chgData name="Suaznabar, Oscar@DOT" userId="811cfeb0-ea63-45c6-aad1-5f20a6dad359" providerId="ADAL" clId="{7B1FC337-CB1C-482E-8143-0AC7055CCD41}" dt="2024-08-26T19:00:59.043" v="2214" actId="478"/>
          <ac:spMkLst>
            <pc:docMk/>
            <pc:sldMk cId="382215922" sldId="535"/>
            <ac:spMk id="10" creationId="{B7AED708-4A0C-E29B-04F5-2260F0794DF2}"/>
          </ac:spMkLst>
        </pc:spChg>
        <pc:spChg chg="add mod">
          <ac:chgData name="Suaznabar, Oscar@DOT" userId="811cfeb0-ea63-45c6-aad1-5f20a6dad359" providerId="ADAL" clId="{7B1FC337-CB1C-482E-8143-0AC7055CCD41}" dt="2024-08-26T19:21:05.040" v="2550" actId="6549"/>
          <ac:spMkLst>
            <pc:docMk/>
            <pc:sldMk cId="382215922" sldId="535"/>
            <ac:spMk id="11" creationId="{2AE6BEDF-9919-064F-8E63-F5C2C5608BA2}"/>
          </ac:spMkLst>
        </pc:spChg>
        <pc:spChg chg="del mod">
          <ac:chgData name="Suaznabar, Oscar@DOT" userId="811cfeb0-ea63-45c6-aad1-5f20a6dad359" providerId="ADAL" clId="{7B1FC337-CB1C-482E-8143-0AC7055CCD41}" dt="2024-08-26T19:00:35.551" v="2209" actId="478"/>
          <ac:spMkLst>
            <pc:docMk/>
            <pc:sldMk cId="382215922" sldId="535"/>
            <ac:spMk id="12" creationId="{91FFC20A-A847-1E87-9CB8-C080FC41DE22}"/>
          </ac:spMkLst>
        </pc:spChg>
        <pc:spChg chg="del mod">
          <ac:chgData name="Suaznabar, Oscar@DOT" userId="811cfeb0-ea63-45c6-aad1-5f20a6dad359" providerId="ADAL" clId="{7B1FC337-CB1C-482E-8143-0AC7055CCD41}" dt="2024-08-26T19:23:53.113" v="2742" actId="478"/>
          <ac:spMkLst>
            <pc:docMk/>
            <pc:sldMk cId="382215922" sldId="535"/>
            <ac:spMk id="13" creationId="{B7F35194-C583-BC8E-50D6-53B759C76D92}"/>
          </ac:spMkLst>
        </pc:spChg>
        <pc:spChg chg="mod">
          <ac:chgData name="Suaznabar, Oscar@DOT" userId="811cfeb0-ea63-45c6-aad1-5f20a6dad359" providerId="ADAL" clId="{7B1FC337-CB1C-482E-8143-0AC7055CCD41}" dt="2024-08-26T19:20:32.256" v="2543" actId="20577"/>
          <ac:spMkLst>
            <pc:docMk/>
            <pc:sldMk cId="382215922" sldId="535"/>
            <ac:spMk id="14" creationId="{01D34124-F223-FDBC-76C8-73672006771D}"/>
          </ac:spMkLst>
        </pc:spChg>
        <pc:spChg chg="mod">
          <ac:chgData name="Suaznabar, Oscar@DOT" userId="811cfeb0-ea63-45c6-aad1-5f20a6dad359" providerId="ADAL" clId="{7B1FC337-CB1C-482E-8143-0AC7055CCD41}" dt="2024-08-26T19:20:18.180" v="2539" actId="6549"/>
          <ac:spMkLst>
            <pc:docMk/>
            <pc:sldMk cId="382215922" sldId="535"/>
            <ac:spMk id="15" creationId="{F283480A-2CDE-E621-4134-DC4C85B5D8FC}"/>
          </ac:spMkLst>
        </pc:spChg>
        <pc:spChg chg="mod">
          <ac:chgData name="Suaznabar, Oscar@DOT" userId="811cfeb0-ea63-45c6-aad1-5f20a6dad359" providerId="ADAL" clId="{7B1FC337-CB1C-482E-8143-0AC7055CCD41}" dt="2024-08-26T19:20:56.015" v="2548" actId="6549"/>
          <ac:spMkLst>
            <pc:docMk/>
            <pc:sldMk cId="382215922" sldId="535"/>
            <ac:spMk id="16" creationId="{6651A798-C7F7-4D05-C7E8-AB83B56BB8CF}"/>
          </ac:spMkLst>
        </pc:spChg>
        <pc:spChg chg="mod">
          <ac:chgData name="Suaznabar, Oscar@DOT" userId="811cfeb0-ea63-45c6-aad1-5f20a6dad359" providerId="ADAL" clId="{7B1FC337-CB1C-482E-8143-0AC7055CCD41}" dt="2024-08-26T19:20:50.057" v="2547" actId="20577"/>
          <ac:spMkLst>
            <pc:docMk/>
            <pc:sldMk cId="382215922" sldId="535"/>
            <ac:spMk id="17" creationId="{6FE2D74B-A1E0-1911-E281-86DA518133B2}"/>
          </ac:spMkLst>
        </pc:spChg>
        <pc:spChg chg="add mod">
          <ac:chgData name="Suaznabar, Oscar@DOT" userId="811cfeb0-ea63-45c6-aad1-5f20a6dad359" providerId="ADAL" clId="{7B1FC337-CB1C-482E-8143-0AC7055CCD41}" dt="2024-08-26T19:21:00.836" v="2549" actId="6549"/>
          <ac:spMkLst>
            <pc:docMk/>
            <pc:sldMk cId="382215922" sldId="535"/>
            <ac:spMk id="18" creationId="{6DAFB6D2-E167-24B3-EDD4-337CE67F4E98}"/>
          </ac:spMkLst>
        </pc:spChg>
        <pc:spChg chg="add mod">
          <ac:chgData name="Suaznabar, Oscar@DOT" userId="811cfeb0-ea63-45c6-aad1-5f20a6dad359" providerId="ADAL" clId="{7B1FC337-CB1C-482E-8143-0AC7055CCD41}" dt="2024-08-26T19:42:06.103" v="3092" actId="20577"/>
          <ac:spMkLst>
            <pc:docMk/>
            <pc:sldMk cId="382215922" sldId="535"/>
            <ac:spMk id="19" creationId="{89A3B1BF-3BF4-1275-8268-F189458CFF56}"/>
          </ac:spMkLst>
        </pc:spChg>
        <pc:picChg chg="mod">
          <ac:chgData name="Suaznabar, Oscar@DOT" userId="811cfeb0-ea63-45c6-aad1-5f20a6dad359" providerId="ADAL" clId="{7B1FC337-CB1C-482E-8143-0AC7055CCD41}" dt="2024-08-26T19:01:31.115" v="2219" actId="1076"/>
          <ac:picMkLst>
            <pc:docMk/>
            <pc:sldMk cId="382215922" sldId="535"/>
            <ac:picMk id="4" creationId="{E74EF114-7A8A-5190-03D6-BFE3662CF40A}"/>
          </ac:picMkLst>
        </pc:picChg>
      </pc:sldChg>
      <pc:sldChg chg="add del">
        <pc:chgData name="Suaznabar, Oscar@DOT" userId="811cfeb0-ea63-45c6-aad1-5f20a6dad359" providerId="ADAL" clId="{7B1FC337-CB1C-482E-8143-0AC7055CCD41}" dt="2024-08-26T19:06:35.862" v="2460" actId="47"/>
        <pc:sldMkLst>
          <pc:docMk/>
          <pc:sldMk cId="3138288111" sldId="537"/>
        </pc:sldMkLst>
      </pc:sldChg>
      <pc:sldChg chg="del">
        <pc:chgData name="Suaznabar, Oscar@DOT" userId="811cfeb0-ea63-45c6-aad1-5f20a6dad359" providerId="ADAL" clId="{7B1FC337-CB1C-482E-8143-0AC7055CCD41}" dt="2024-08-26T19:06:37.265" v="2461" actId="47"/>
        <pc:sldMkLst>
          <pc:docMk/>
          <pc:sldMk cId="1308057050" sldId="538"/>
        </pc:sldMkLst>
      </pc:sldChg>
      <pc:sldChg chg="modSp mod">
        <pc:chgData name="Suaznabar, Oscar@DOT" userId="811cfeb0-ea63-45c6-aad1-5f20a6dad359" providerId="ADAL" clId="{7B1FC337-CB1C-482E-8143-0AC7055CCD41}" dt="2024-08-26T19:25:54.563" v="2810" actId="20577"/>
        <pc:sldMkLst>
          <pc:docMk/>
          <pc:sldMk cId="3480823287" sldId="539"/>
        </pc:sldMkLst>
        <pc:spChg chg="mod">
          <ac:chgData name="Suaznabar, Oscar@DOT" userId="811cfeb0-ea63-45c6-aad1-5f20a6dad359" providerId="ADAL" clId="{7B1FC337-CB1C-482E-8143-0AC7055CCD41}" dt="2024-08-26T19:25:54.563" v="2810" actId="20577"/>
          <ac:spMkLst>
            <pc:docMk/>
            <pc:sldMk cId="3480823287" sldId="539"/>
            <ac:spMk id="2" creationId="{874F4941-0DF4-FAA7-CE94-4E3332107E30}"/>
          </ac:spMkLst>
        </pc:spChg>
        <pc:spChg chg="mod">
          <ac:chgData name="Suaznabar, Oscar@DOT" userId="811cfeb0-ea63-45c6-aad1-5f20a6dad359" providerId="ADAL" clId="{7B1FC337-CB1C-482E-8143-0AC7055CCD41}" dt="2024-08-26T17:15:27.321" v="560" actId="20577"/>
          <ac:spMkLst>
            <pc:docMk/>
            <pc:sldMk cId="3480823287" sldId="539"/>
            <ac:spMk id="3" creationId="{AA74BE39-ABCC-EB3F-4D8E-FE1F59BDEFF5}"/>
          </ac:spMkLst>
        </pc:spChg>
      </pc:sldChg>
      <pc:sldChg chg="addSp delSp modSp add mod">
        <pc:chgData name="Suaznabar, Oscar@DOT" userId="811cfeb0-ea63-45c6-aad1-5f20a6dad359" providerId="ADAL" clId="{7B1FC337-CB1C-482E-8143-0AC7055CCD41}" dt="2024-08-26T19:29:08.446" v="2964" actId="20577"/>
        <pc:sldMkLst>
          <pc:docMk/>
          <pc:sldMk cId="898999071" sldId="540"/>
        </pc:sldMkLst>
        <pc:spChg chg="del mod">
          <ac:chgData name="Suaznabar, Oscar@DOT" userId="811cfeb0-ea63-45c6-aad1-5f20a6dad359" providerId="ADAL" clId="{7B1FC337-CB1C-482E-8143-0AC7055CCD41}" dt="2024-08-26T19:27:47.996" v="2887" actId="478"/>
          <ac:spMkLst>
            <pc:docMk/>
            <pc:sldMk cId="898999071" sldId="540"/>
            <ac:spMk id="10" creationId="{B7AED708-4A0C-E29B-04F5-2260F0794DF2}"/>
          </ac:spMkLst>
        </pc:spChg>
        <pc:spChg chg="mod">
          <ac:chgData name="Suaznabar, Oscar@DOT" userId="811cfeb0-ea63-45c6-aad1-5f20a6dad359" providerId="ADAL" clId="{7B1FC337-CB1C-482E-8143-0AC7055CCD41}" dt="2024-08-26T19:28:14.560" v="2909" actId="20577"/>
          <ac:spMkLst>
            <pc:docMk/>
            <pc:sldMk cId="898999071" sldId="540"/>
            <ac:spMk id="12" creationId="{91FFC20A-A847-1E87-9CB8-C080FC41DE22}"/>
          </ac:spMkLst>
        </pc:spChg>
        <pc:spChg chg="del mod">
          <ac:chgData name="Suaznabar, Oscar@DOT" userId="811cfeb0-ea63-45c6-aad1-5f20a6dad359" providerId="ADAL" clId="{7B1FC337-CB1C-482E-8143-0AC7055CCD41}" dt="2024-08-26T19:23:58.709" v="2744" actId="478"/>
          <ac:spMkLst>
            <pc:docMk/>
            <pc:sldMk cId="898999071" sldId="540"/>
            <ac:spMk id="13" creationId="{B7F35194-C583-BC8E-50D6-53B759C76D92}"/>
          </ac:spMkLst>
        </pc:spChg>
        <pc:spChg chg="add mod">
          <ac:chgData name="Suaznabar, Oscar@DOT" userId="811cfeb0-ea63-45c6-aad1-5f20a6dad359" providerId="ADAL" clId="{7B1FC337-CB1C-482E-8143-0AC7055CCD41}" dt="2024-08-26T19:29:08.446" v="2964" actId="20577"/>
          <ac:spMkLst>
            <pc:docMk/>
            <pc:sldMk cId="898999071" sldId="540"/>
            <ac:spMk id="19" creationId="{041C4793-206D-9D80-05A0-7D77D3224460}"/>
          </ac:spMkLst>
        </pc:spChg>
        <pc:spChg chg="add mod">
          <ac:chgData name="Suaznabar, Oscar@DOT" userId="811cfeb0-ea63-45c6-aad1-5f20a6dad359" providerId="ADAL" clId="{7B1FC337-CB1C-482E-8143-0AC7055CCD41}" dt="2024-08-26T19:28:54.141" v="2951" actId="1076"/>
          <ac:spMkLst>
            <pc:docMk/>
            <pc:sldMk cId="898999071" sldId="540"/>
            <ac:spMk id="20" creationId="{07990C6C-2DD4-6346-CAAA-2D86D540085E}"/>
          </ac:spMkLst>
        </pc:spChg>
        <pc:picChg chg="add del mod">
          <ac:chgData name="Suaznabar, Oscar@DOT" userId="811cfeb0-ea63-45c6-aad1-5f20a6dad359" providerId="ADAL" clId="{7B1FC337-CB1C-482E-8143-0AC7055CCD41}" dt="2024-08-26T18:42:40.629" v="1908" actId="478"/>
          <ac:picMkLst>
            <pc:docMk/>
            <pc:sldMk cId="898999071" sldId="540"/>
            <ac:picMk id="3" creationId="{2874A0C7-CCE9-D867-66AF-F8A54A10D3D6}"/>
          </ac:picMkLst>
        </pc:picChg>
        <pc:picChg chg="del">
          <ac:chgData name="Suaznabar, Oscar@DOT" userId="811cfeb0-ea63-45c6-aad1-5f20a6dad359" providerId="ADAL" clId="{7B1FC337-CB1C-482E-8143-0AC7055CCD41}" dt="2024-08-26T18:32:39.029" v="1862" actId="478"/>
          <ac:picMkLst>
            <pc:docMk/>
            <pc:sldMk cId="898999071" sldId="540"/>
            <ac:picMk id="4" creationId="{E74EF114-7A8A-5190-03D6-BFE3662CF40A}"/>
          </ac:picMkLst>
        </pc:picChg>
        <pc:picChg chg="add del mod">
          <ac:chgData name="Suaznabar, Oscar@DOT" userId="811cfeb0-ea63-45c6-aad1-5f20a6dad359" providerId="ADAL" clId="{7B1FC337-CB1C-482E-8143-0AC7055CCD41}" dt="2024-08-26T18:42:41.378" v="1909" actId="478"/>
          <ac:picMkLst>
            <pc:docMk/>
            <pc:sldMk cId="898999071" sldId="540"/>
            <ac:picMk id="6" creationId="{1EA39478-ECB8-5201-250E-23FC5036F00E}"/>
          </ac:picMkLst>
        </pc:picChg>
        <pc:picChg chg="add mod">
          <ac:chgData name="Suaznabar, Oscar@DOT" userId="811cfeb0-ea63-45c6-aad1-5f20a6dad359" providerId="ADAL" clId="{7B1FC337-CB1C-482E-8143-0AC7055CCD41}" dt="2024-08-26T18:44:25.421" v="1912" actId="1076"/>
          <ac:picMkLst>
            <pc:docMk/>
            <pc:sldMk cId="898999071" sldId="540"/>
            <ac:picMk id="8" creationId="{D23E990A-75D5-09E5-3B18-4AF5FDE51D32}"/>
          </ac:picMkLst>
        </pc:picChg>
        <pc:picChg chg="del">
          <ac:chgData name="Suaznabar, Oscar@DOT" userId="811cfeb0-ea63-45c6-aad1-5f20a6dad359" providerId="ADAL" clId="{7B1FC337-CB1C-482E-8143-0AC7055CCD41}" dt="2024-08-26T18:32:39.770" v="1863" actId="478"/>
          <ac:picMkLst>
            <pc:docMk/>
            <pc:sldMk cId="898999071" sldId="540"/>
            <ac:picMk id="9" creationId="{FB812C3B-A451-24D0-A3A1-BA5512CD3CC7}"/>
          </ac:picMkLst>
        </pc:picChg>
        <pc:picChg chg="add mod">
          <ac:chgData name="Suaznabar, Oscar@DOT" userId="811cfeb0-ea63-45c6-aad1-5f20a6dad359" providerId="ADAL" clId="{7B1FC337-CB1C-482E-8143-0AC7055CCD41}" dt="2024-08-26T18:45:21.670" v="1916" actId="1076"/>
          <ac:picMkLst>
            <pc:docMk/>
            <pc:sldMk cId="898999071" sldId="540"/>
            <ac:picMk id="18" creationId="{2B5786D1-7DC7-6FD8-A7EA-8BF444F91B60}"/>
          </ac:picMkLst>
        </pc:picChg>
      </pc:sldChg>
      <pc:sldChg chg="delSp add del mod">
        <pc:chgData name="Suaznabar, Oscar@DOT" userId="811cfeb0-ea63-45c6-aad1-5f20a6dad359" providerId="ADAL" clId="{7B1FC337-CB1C-482E-8143-0AC7055CCD41}" dt="2024-08-26T19:35:46.973" v="3022" actId="47"/>
        <pc:sldMkLst>
          <pc:docMk/>
          <pc:sldMk cId="2718600217" sldId="541"/>
        </pc:sldMkLst>
        <pc:picChg chg="del">
          <ac:chgData name="Suaznabar, Oscar@DOT" userId="811cfeb0-ea63-45c6-aad1-5f20a6dad359" providerId="ADAL" clId="{7B1FC337-CB1C-482E-8143-0AC7055CCD41}" dt="2024-08-26T19:35:35.212" v="3021" actId="478"/>
          <ac:picMkLst>
            <pc:docMk/>
            <pc:sldMk cId="2718600217" sldId="541"/>
            <ac:picMk id="8" creationId="{D23E990A-75D5-09E5-3B18-4AF5FDE51D32}"/>
          </ac:picMkLst>
        </pc:picChg>
        <pc:picChg chg="del">
          <ac:chgData name="Suaznabar, Oscar@DOT" userId="811cfeb0-ea63-45c6-aad1-5f20a6dad359" providerId="ADAL" clId="{7B1FC337-CB1C-482E-8143-0AC7055CCD41}" dt="2024-08-26T19:35:34.445" v="3020" actId="478"/>
          <ac:picMkLst>
            <pc:docMk/>
            <pc:sldMk cId="2718600217" sldId="541"/>
            <ac:picMk id="18" creationId="{2B5786D1-7DC7-6FD8-A7EA-8BF444F91B6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3E73514-C6BD-48A9-9E94-01C868AF36D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B1EC69-66B1-45E1-B48C-92BDCC1451B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9A2BA4-FACC-44AB-BA8A-57073771578A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07E7DD-3C2E-4559-B0A5-91694155C80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7345F7-0B42-403A-ABE1-683F308FCF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C3B57E-8E27-468B-95B3-E71ED5080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1297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DE8E0E7-F660-49D6-89F8-203279C2740C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55600" y="625475"/>
            <a:ext cx="6529388" cy="36734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CC18EDA-CF8F-4A23-9201-377D10C170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743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5600" y="625475"/>
            <a:ext cx="6529388" cy="36734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Good morning/afternoon everyone. </a:t>
            </a:r>
          </a:p>
          <a:p>
            <a:r>
              <a:rPr lang="en-US" dirty="0"/>
              <a:t>Today, I am excited to present to you our project on addressing scour and channel bed degradation at the Whitewater River Bridge located in the high desert region of Southern California. </a:t>
            </a:r>
          </a:p>
          <a:p>
            <a:endParaRPr lang="en-US" dirty="0"/>
          </a:p>
          <a:p>
            <a:r>
              <a:rPr lang="en-US" dirty="0"/>
              <a:t>This bridge, which plays a critical role in the local transportation network, has been facing significant challenges due to extensive scour and ongoing channel bed degradation, exacerbated by recent extreme weather events. </a:t>
            </a:r>
          </a:p>
          <a:p>
            <a:endParaRPr lang="en-US" dirty="0"/>
          </a:p>
          <a:p>
            <a:r>
              <a:rPr lang="en-US" dirty="0"/>
              <a:t>Our project aims to thoroughly investigate these issues using innovative surveying techniques, </a:t>
            </a:r>
          </a:p>
          <a:p>
            <a:r>
              <a:rPr lang="en-US" dirty="0"/>
              <a:t>and to develop effective mitigation strategies to enhance the bridge's resilience and ensure its long-term stability.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8EDA-CF8F-4A23-9201-377D10C170B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238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8EDA-CF8F-4A23-9201-377D10C170B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4416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8EDA-CF8F-4A23-9201-377D10C170B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7048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8EDA-CF8F-4A23-9201-377D10C170B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7012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8EDA-CF8F-4A23-9201-377D10C170B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4175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8EDA-CF8F-4A23-9201-377D10C170B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3132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8EDA-CF8F-4A23-9201-377D10C170B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607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8EDA-CF8F-4A23-9201-377D10C170B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7822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8EDA-CF8F-4A23-9201-377D10C170B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056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5600" y="625475"/>
            <a:ext cx="6529388" cy="36734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8EDA-CF8F-4A23-9201-377D10C170B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518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5600" y="625475"/>
            <a:ext cx="6529388" cy="36734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8EDA-CF8F-4A23-9201-377D10C170B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0039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5600" y="625475"/>
            <a:ext cx="6529388" cy="36734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8EDA-CF8F-4A23-9201-377D10C170B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4200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5600" y="625475"/>
            <a:ext cx="6529388" cy="36734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8EDA-CF8F-4A23-9201-377D10C170B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0143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5600" y="625475"/>
            <a:ext cx="6529388" cy="36734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8EDA-CF8F-4A23-9201-377D10C170B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5453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5600" y="625475"/>
            <a:ext cx="6529388" cy="36734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8EDA-CF8F-4A23-9201-377D10C170B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6332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5600" y="625475"/>
            <a:ext cx="6529388" cy="36734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8EDA-CF8F-4A23-9201-377D10C170B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2551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18EDA-CF8F-4A23-9201-377D10C170B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578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"/>
          <p:cNvSpPr>
            <a:spLocks noGrp="1"/>
          </p:cNvSpPr>
          <p:nvPr>
            <p:ph sz="half" idx="2" hasCustomPrompt="1"/>
          </p:nvPr>
        </p:nvSpPr>
        <p:spPr>
          <a:xfrm>
            <a:off x="9605318" y="1498189"/>
            <a:ext cx="7897707" cy="7043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80" baseline="0"/>
            </a:lvl1pPr>
            <a:lvl2pPr>
              <a:defRPr sz="2040"/>
            </a:lvl2pPr>
            <a:lvl3pPr>
              <a:defRPr sz="1700"/>
            </a:lvl3pPr>
            <a:lvl4pPr>
              <a:defRPr sz="1530"/>
            </a:lvl4pPr>
            <a:lvl5pPr>
              <a:defRPr sz="1530"/>
            </a:lvl5pPr>
            <a:lvl6pPr>
              <a:defRPr sz="1530"/>
            </a:lvl6pPr>
            <a:lvl7pPr>
              <a:defRPr sz="1530"/>
            </a:lvl7pPr>
            <a:lvl8pPr>
              <a:defRPr sz="1530"/>
            </a:lvl8pPr>
            <a:lvl9pPr>
              <a:defRPr sz="1530"/>
            </a:lvl9pPr>
          </a:lstStyle>
          <a:p>
            <a:pPr lvl="0"/>
            <a:r>
              <a:rPr lang="en-US"/>
              <a:t>Click to enter media</a:t>
            </a:r>
          </a:p>
        </p:txBody>
      </p:sp>
      <p:sp>
        <p:nvSpPr>
          <p:cNvPr id="16" name="Presenter name(s) placeholder"/>
          <p:cNvSpPr>
            <a:spLocks noGrp="1"/>
          </p:cNvSpPr>
          <p:nvPr>
            <p:ph type="body" sz="quarter" idx="14" hasCustomPrompt="1"/>
          </p:nvPr>
        </p:nvSpPr>
        <p:spPr>
          <a:xfrm>
            <a:off x="884770" y="5757655"/>
            <a:ext cx="10471289" cy="2808605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380" b="1">
                <a:solidFill>
                  <a:srgbClr val="003D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/>
              <a:t>Click to Enter Name(s)</a:t>
            </a:r>
          </a:p>
        </p:txBody>
      </p:sp>
      <p:sp>
        <p:nvSpPr>
          <p:cNvPr id="27" name="by text - not editable in slides"/>
          <p:cNvSpPr txBox="1"/>
          <p:nvPr userDrawn="1"/>
        </p:nvSpPr>
        <p:spPr>
          <a:xfrm>
            <a:off x="884769" y="5122837"/>
            <a:ext cx="391462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i="1">
                <a:solidFill>
                  <a:srgbClr val="003D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</a:t>
            </a:r>
          </a:p>
        </p:txBody>
      </p:sp>
      <p:sp>
        <p:nvSpPr>
          <p:cNvPr id="11" name="Date placeholder"/>
          <p:cNvSpPr>
            <a:spLocks noGrp="1"/>
          </p:cNvSpPr>
          <p:nvPr>
            <p:ph type="body" sz="quarter" idx="12" hasCustomPrompt="1"/>
          </p:nvPr>
        </p:nvSpPr>
        <p:spPr>
          <a:xfrm>
            <a:off x="884770" y="4536866"/>
            <a:ext cx="10471289" cy="592026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700" b="1">
                <a:solidFill>
                  <a:srgbClr val="003D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/>
              <a:t>Click to Enter Date</a:t>
            </a:r>
          </a:p>
        </p:txBody>
      </p:sp>
      <p:sp>
        <p:nvSpPr>
          <p:cNvPr id="26" name="Location placeholder"/>
          <p:cNvSpPr>
            <a:spLocks noGrp="1"/>
          </p:cNvSpPr>
          <p:nvPr>
            <p:ph type="body" sz="quarter" idx="17" hasCustomPrompt="1"/>
          </p:nvPr>
        </p:nvSpPr>
        <p:spPr>
          <a:xfrm>
            <a:off x="884767" y="3902288"/>
            <a:ext cx="10489917" cy="5075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70" b="1" i="1">
                <a:solidFill>
                  <a:srgbClr val="003D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b="1" i="1"/>
              <a:t>Click to Enter Location</a:t>
            </a:r>
            <a:endParaRPr lang="en-US"/>
          </a:p>
        </p:txBody>
      </p:sp>
      <p:sp>
        <p:nvSpPr>
          <p:cNvPr id="9" name="Event/Function/Webinar placeholder"/>
          <p:cNvSpPr>
            <a:spLocks noGrp="1"/>
          </p:cNvSpPr>
          <p:nvPr>
            <p:ph type="body" sz="quarter" idx="10" hasCustomPrompt="1"/>
          </p:nvPr>
        </p:nvSpPr>
        <p:spPr>
          <a:xfrm>
            <a:off x="884770" y="2453177"/>
            <a:ext cx="10471289" cy="136478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b="1">
                <a:solidFill>
                  <a:srgbClr val="003D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/>
              <a:t>Click to Enter Event Name</a:t>
            </a:r>
          </a:p>
        </p:txBody>
      </p:sp>
      <p:sp>
        <p:nvSpPr>
          <p:cNvPr id="28" name="Subject text - not editable in slides"/>
          <p:cNvSpPr txBox="1"/>
          <p:nvPr userDrawn="1"/>
        </p:nvSpPr>
        <p:spPr>
          <a:xfrm>
            <a:off x="884767" y="1615572"/>
            <a:ext cx="692710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i="1">
                <a:solidFill>
                  <a:srgbClr val="003D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Presentation for</a:t>
            </a:r>
          </a:p>
        </p:txBody>
      </p:sp>
      <p:sp>
        <p:nvSpPr>
          <p:cNvPr id="12" name="Subtitle">
            <a:extLst>
              <a:ext uri="{FF2B5EF4-FFF2-40B4-BE49-F238E27FC236}">
                <a16:creationId xmlns:a16="http://schemas.microsoft.com/office/drawing/2014/main" id="{66642C82-1E71-4632-93B3-267304266F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7041" y="12418"/>
            <a:ext cx="15676104" cy="49593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4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b="1"/>
              <a:t>Click to edit topic style</a:t>
            </a:r>
            <a:endParaRPr lang="en-US"/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3026EFAD-909A-4188-8662-01309D42BC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7040" y="536450"/>
            <a:ext cx="15627774" cy="749723"/>
          </a:xfrm>
          <a:prstGeom prst="rect">
            <a:avLst/>
          </a:prstGeom>
        </p:spPr>
        <p:txBody>
          <a:bodyPr/>
          <a:lstStyle>
            <a:lvl1pPr marL="0" marR="0" indent="0" algn="l" defTabSz="777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marL="0" marR="0" lvl="0" indent="0" algn="l" defTabSz="7772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720"/>
              <a:t>Click to edit slide title style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99A2049-0EA0-4F70-A5C2-58BF3C8D72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5302" y="260386"/>
            <a:ext cx="1204436" cy="92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43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ption Placeholder"/>
          <p:cNvSpPr>
            <a:spLocks noGrp="1"/>
          </p:cNvSpPr>
          <p:nvPr>
            <p:ph type="body" sz="quarter" idx="18" hasCustomPrompt="1"/>
          </p:nvPr>
        </p:nvSpPr>
        <p:spPr>
          <a:xfrm>
            <a:off x="13321173" y="8311836"/>
            <a:ext cx="3996594" cy="37523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020" b="1" i="1">
                <a:solidFill>
                  <a:srgbClr val="003D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sz="1020" b="1" i="1"/>
              <a:t>Click to enter caption</a:t>
            </a:r>
            <a:endParaRPr lang="en-US"/>
          </a:p>
        </p:txBody>
      </p:sp>
      <p:sp>
        <p:nvSpPr>
          <p:cNvPr id="6" name="Picture Placeholder"/>
          <p:cNvSpPr>
            <a:spLocks noGrp="1"/>
          </p:cNvSpPr>
          <p:nvPr>
            <p:ph type="pic" sz="quarter" idx="17"/>
          </p:nvPr>
        </p:nvSpPr>
        <p:spPr>
          <a:xfrm>
            <a:off x="1772640" y="1438910"/>
            <a:ext cx="14401516" cy="724810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endParaRPr lang="en-US"/>
          </a:p>
        </p:txBody>
      </p:sp>
      <p:sp>
        <p:nvSpPr>
          <p:cNvPr id="4" name="Subtitle"/>
          <p:cNvSpPr>
            <a:spLocks noGrp="1"/>
          </p:cNvSpPr>
          <p:nvPr>
            <p:ph type="body" sz="quarter" idx="16" hasCustomPrompt="1"/>
          </p:nvPr>
        </p:nvSpPr>
        <p:spPr>
          <a:xfrm>
            <a:off x="447041" y="12418"/>
            <a:ext cx="15676104" cy="49593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4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b="1"/>
              <a:t>Click to edit topic style</a:t>
            </a:r>
            <a:endParaRPr lang="en-US"/>
          </a:p>
        </p:txBody>
      </p:sp>
      <p:sp>
        <p:nvSpPr>
          <p:cNvPr id="5" name="Title"/>
          <p:cNvSpPr>
            <a:spLocks noGrp="1"/>
          </p:cNvSpPr>
          <p:nvPr>
            <p:ph type="body" sz="quarter" idx="15" hasCustomPrompt="1"/>
          </p:nvPr>
        </p:nvSpPr>
        <p:spPr>
          <a:xfrm>
            <a:off x="447040" y="536450"/>
            <a:ext cx="15627774" cy="749723"/>
          </a:xfrm>
          <a:prstGeom prst="rect">
            <a:avLst/>
          </a:prstGeom>
        </p:spPr>
        <p:txBody>
          <a:bodyPr/>
          <a:lstStyle>
            <a:lvl1pPr marL="0" marR="0" indent="0" algn="l" defTabSz="777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marL="0" marR="0" lvl="0" indent="0" algn="l" defTabSz="7772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720"/>
              <a:t>Click to edit slide title style</a:t>
            </a:r>
          </a:p>
        </p:txBody>
      </p:sp>
    </p:spTree>
    <p:extLst>
      <p:ext uri="{BB962C8B-B14F-4D97-AF65-F5344CB8AC3E}">
        <p14:creationId xmlns:p14="http://schemas.microsoft.com/office/powerpoint/2010/main" val="1810369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F7127B-FB23-48D9-A89C-C28FB8C6C5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" y="171450"/>
            <a:ext cx="1070610" cy="8191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7D6248-D361-4609-BECD-55B8DD800027}"/>
              </a:ext>
            </a:extLst>
          </p:cNvPr>
          <p:cNvSpPr txBox="1"/>
          <p:nvPr userDrawn="1"/>
        </p:nvSpPr>
        <p:spPr>
          <a:xfrm>
            <a:off x="1447800" y="200709"/>
            <a:ext cx="58064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 Black" panose="020B0A04020102020204" pitchFamily="34" charset="0"/>
                <a:cs typeface="Aldhabi" panose="020B0604020202020204" pitchFamily="2" charset="-78"/>
              </a:rPr>
              <a:t>Structure Maintenance &amp; Investigations</a:t>
            </a:r>
          </a:p>
          <a:p>
            <a:r>
              <a:rPr lang="en-US">
                <a:latin typeface="Arial Black" panose="020B0A04020102020204" pitchFamily="34" charset="0"/>
                <a:cs typeface="Aldhabi" panose="020B0604020202020204" pitchFamily="2" charset="-78"/>
              </a:rPr>
              <a:t>Hydraulics Branch – State Scour Evaluations</a:t>
            </a:r>
          </a:p>
        </p:txBody>
      </p:sp>
    </p:spTree>
    <p:extLst>
      <p:ext uri="{BB962C8B-B14F-4D97-AF65-F5344CB8AC3E}">
        <p14:creationId xmlns:p14="http://schemas.microsoft.com/office/powerpoint/2010/main" val="4085864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Header,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"/>
          <p:cNvSpPr>
            <a:spLocks noGrp="1"/>
          </p:cNvSpPr>
          <p:nvPr>
            <p:ph type="body" sz="quarter" idx="16" hasCustomPrompt="1"/>
          </p:nvPr>
        </p:nvSpPr>
        <p:spPr>
          <a:xfrm>
            <a:off x="447041" y="12418"/>
            <a:ext cx="15676104" cy="49593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4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b="1"/>
              <a:t>Click to edit topic style</a:t>
            </a:r>
            <a:endParaRPr lang="en-US"/>
          </a:p>
        </p:txBody>
      </p:sp>
      <p:sp>
        <p:nvSpPr>
          <p:cNvPr id="5" name="Title"/>
          <p:cNvSpPr>
            <a:spLocks noGrp="1"/>
          </p:cNvSpPr>
          <p:nvPr>
            <p:ph type="body" sz="quarter" idx="15" hasCustomPrompt="1"/>
          </p:nvPr>
        </p:nvSpPr>
        <p:spPr>
          <a:xfrm>
            <a:off x="447040" y="536450"/>
            <a:ext cx="15627774" cy="749723"/>
          </a:xfrm>
          <a:prstGeom prst="rect">
            <a:avLst/>
          </a:prstGeom>
        </p:spPr>
        <p:txBody>
          <a:bodyPr/>
          <a:lstStyle>
            <a:lvl1pPr marL="0" marR="0" indent="0" algn="l" defTabSz="777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marL="0" marR="0" lvl="0" indent="0" algn="l" defTabSz="7772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720"/>
              <a:t>Click to edit slide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2E82886-6594-4ECB-884E-4F71A55515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4080" y="1341121"/>
            <a:ext cx="16093440" cy="71247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b="1">
                <a:solidFill>
                  <a:schemeClr val="accent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98093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"/>
          <p:cNvSpPr>
            <a:spLocks noGrp="1"/>
          </p:cNvSpPr>
          <p:nvPr>
            <p:ph idx="1"/>
          </p:nvPr>
        </p:nvSpPr>
        <p:spPr>
          <a:xfrm>
            <a:off x="894080" y="1426911"/>
            <a:ext cx="16093440" cy="729432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2380" b="1">
                <a:solidFill>
                  <a:srgbClr val="003D73"/>
                </a:solidFill>
                <a:effectLst/>
              </a:defRPr>
            </a:lvl1pPr>
            <a:lvl2pPr marL="533004" indent="-242888">
              <a:spcBef>
                <a:spcPts val="0"/>
              </a:spcBef>
              <a:buFont typeface="Arial" panose="020B0604020202020204" pitchFamily="34" charset="0"/>
              <a:buChar char="•"/>
              <a:defRPr sz="2380" b="1">
                <a:solidFill>
                  <a:srgbClr val="003D73"/>
                </a:solidFill>
                <a:effectLst/>
              </a:defRPr>
            </a:lvl2pPr>
            <a:lvl3pPr marL="775891" indent="-194310">
              <a:spcBef>
                <a:spcPts val="0"/>
              </a:spcBef>
              <a:defRPr sz="2380" b="1">
                <a:solidFill>
                  <a:srgbClr val="003D73"/>
                </a:solidFill>
                <a:effectLst/>
              </a:defRPr>
            </a:lvl3pPr>
            <a:lvl4pPr marL="974249" indent="-194310">
              <a:spcBef>
                <a:spcPts val="0"/>
              </a:spcBef>
              <a:buFont typeface="Arial" panose="020B0604020202020204" pitchFamily="34" charset="0"/>
              <a:buChar char="•"/>
              <a:defRPr sz="2380" b="1">
                <a:solidFill>
                  <a:srgbClr val="003D73"/>
                </a:solidFill>
                <a:effectLst/>
              </a:defRPr>
            </a:lvl4pPr>
            <a:lvl5pPr marL="1168559" indent="-194310">
              <a:spcBef>
                <a:spcPts val="0"/>
              </a:spcBef>
              <a:buFont typeface="Arial" panose="020B0604020202020204" pitchFamily="34" charset="0"/>
              <a:buChar char="•"/>
              <a:defRPr sz="2380" b="1">
                <a:solidFill>
                  <a:srgbClr val="003D73"/>
                </a:solidFill>
                <a:effectLst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ubtitle"/>
          <p:cNvSpPr>
            <a:spLocks noGrp="1"/>
          </p:cNvSpPr>
          <p:nvPr>
            <p:ph type="body" sz="quarter" idx="16" hasCustomPrompt="1"/>
          </p:nvPr>
        </p:nvSpPr>
        <p:spPr>
          <a:xfrm>
            <a:off x="447041" y="12418"/>
            <a:ext cx="15676104" cy="49593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4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b="1"/>
              <a:t>Click to edit topic style</a:t>
            </a:r>
            <a:endParaRPr lang="en-US"/>
          </a:p>
        </p:txBody>
      </p:sp>
      <p:sp>
        <p:nvSpPr>
          <p:cNvPr id="5" name="Title"/>
          <p:cNvSpPr>
            <a:spLocks noGrp="1"/>
          </p:cNvSpPr>
          <p:nvPr>
            <p:ph type="body" sz="quarter" idx="15" hasCustomPrompt="1"/>
          </p:nvPr>
        </p:nvSpPr>
        <p:spPr>
          <a:xfrm>
            <a:off x="447040" y="536450"/>
            <a:ext cx="15627774" cy="749723"/>
          </a:xfrm>
          <a:prstGeom prst="rect">
            <a:avLst/>
          </a:prstGeom>
        </p:spPr>
        <p:txBody>
          <a:bodyPr/>
          <a:lstStyle>
            <a:lvl1pPr marL="0" marR="0" indent="0" algn="l" defTabSz="777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marL="0" marR="0" lvl="0" indent="0" algn="l" defTabSz="7772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720"/>
              <a:t>Click to edit slide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CEA776-4177-4F8F-A9E5-0734F633BE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5302" y="260386"/>
            <a:ext cx="1204436" cy="92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942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Header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"/>
          <p:cNvSpPr>
            <a:spLocks noGrp="1"/>
          </p:cNvSpPr>
          <p:nvPr>
            <p:ph idx="1"/>
          </p:nvPr>
        </p:nvSpPr>
        <p:spPr>
          <a:xfrm>
            <a:off x="894080" y="2116867"/>
            <a:ext cx="16093440" cy="6604365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2380" b="1">
                <a:solidFill>
                  <a:srgbClr val="003D73"/>
                </a:solidFill>
                <a:effectLst/>
              </a:defRPr>
            </a:lvl1pPr>
            <a:lvl2pPr marL="533004" indent="-242888">
              <a:spcBef>
                <a:spcPts val="0"/>
              </a:spcBef>
              <a:buFont typeface="Arial" panose="020B0604020202020204" pitchFamily="34" charset="0"/>
              <a:buChar char="•"/>
              <a:defRPr sz="2380" b="1">
                <a:solidFill>
                  <a:srgbClr val="003D73"/>
                </a:solidFill>
                <a:effectLst/>
              </a:defRPr>
            </a:lvl2pPr>
            <a:lvl3pPr marL="775891" indent="-194310">
              <a:spcBef>
                <a:spcPts val="0"/>
              </a:spcBef>
              <a:defRPr sz="2380" b="1">
                <a:solidFill>
                  <a:srgbClr val="003D73"/>
                </a:solidFill>
                <a:effectLst/>
              </a:defRPr>
            </a:lvl3pPr>
            <a:lvl4pPr marL="974249" indent="-194310">
              <a:spcBef>
                <a:spcPts val="0"/>
              </a:spcBef>
              <a:buFont typeface="Arial" panose="020B0604020202020204" pitchFamily="34" charset="0"/>
              <a:buChar char="•"/>
              <a:defRPr sz="2380" b="1">
                <a:solidFill>
                  <a:srgbClr val="003D73"/>
                </a:solidFill>
                <a:effectLst/>
              </a:defRPr>
            </a:lvl4pPr>
            <a:lvl5pPr marL="1168559" indent="-194310">
              <a:spcBef>
                <a:spcPts val="0"/>
              </a:spcBef>
              <a:buFont typeface="Arial" panose="020B0604020202020204" pitchFamily="34" charset="0"/>
              <a:buChar char="•"/>
              <a:defRPr sz="2380" b="1">
                <a:solidFill>
                  <a:srgbClr val="003D73"/>
                </a:solidFill>
                <a:effectLst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ubtitle"/>
          <p:cNvSpPr>
            <a:spLocks noGrp="1"/>
          </p:cNvSpPr>
          <p:nvPr>
            <p:ph type="body" sz="quarter" idx="16" hasCustomPrompt="1"/>
          </p:nvPr>
        </p:nvSpPr>
        <p:spPr>
          <a:xfrm>
            <a:off x="447041" y="12418"/>
            <a:ext cx="15676104" cy="49593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4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b="1"/>
              <a:t>Click to edit topic style</a:t>
            </a:r>
            <a:endParaRPr lang="en-US"/>
          </a:p>
        </p:txBody>
      </p:sp>
      <p:sp>
        <p:nvSpPr>
          <p:cNvPr id="5" name="Title"/>
          <p:cNvSpPr>
            <a:spLocks noGrp="1"/>
          </p:cNvSpPr>
          <p:nvPr>
            <p:ph type="body" sz="quarter" idx="15" hasCustomPrompt="1"/>
          </p:nvPr>
        </p:nvSpPr>
        <p:spPr>
          <a:xfrm>
            <a:off x="447040" y="536450"/>
            <a:ext cx="15627774" cy="749723"/>
          </a:xfrm>
          <a:prstGeom prst="rect">
            <a:avLst/>
          </a:prstGeom>
        </p:spPr>
        <p:txBody>
          <a:bodyPr/>
          <a:lstStyle>
            <a:lvl1pPr marL="0" marR="0" indent="0" algn="l" defTabSz="777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marL="0" marR="0" lvl="0" indent="0" algn="l" defTabSz="7772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720"/>
              <a:t>Click to edit slide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2E82886-6594-4ECB-884E-4F71A55515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4080" y="1341121"/>
            <a:ext cx="16093440" cy="71247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b="1">
                <a:solidFill>
                  <a:schemeClr val="accent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19147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Header - Sing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right"/>
          <p:cNvSpPr>
            <a:spLocks noGrp="1"/>
          </p:cNvSpPr>
          <p:nvPr>
            <p:ph idx="17" hasCustomPrompt="1"/>
          </p:nvPr>
        </p:nvSpPr>
        <p:spPr>
          <a:xfrm>
            <a:off x="869245" y="2118629"/>
            <a:ext cx="15957181" cy="6580529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2040" b="1">
                <a:solidFill>
                  <a:srgbClr val="003D73"/>
                </a:solidFill>
                <a:effectLst/>
              </a:defRPr>
            </a:lvl1pPr>
            <a:lvl2pPr marL="533004" indent="-242888">
              <a:spcBef>
                <a:spcPts val="0"/>
              </a:spcBef>
              <a:buFont typeface="Arial" panose="020B0604020202020204" pitchFamily="34" charset="0"/>
              <a:buChar char="•"/>
              <a:defRPr sz="2040" b="1">
                <a:solidFill>
                  <a:srgbClr val="003D73"/>
                </a:solidFill>
                <a:effectLst/>
              </a:defRPr>
            </a:lvl2pPr>
            <a:lvl3pPr marL="775891" indent="-194310">
              <a:spcBef>
                <a:spcPts val="0"/>
              </a:spcBef>
              <a:defRPr sz="2040" b="1">
                <a:solidFill>
                  <a:srgbClr val="003D73"/>
                </a:solidFill>
                <a:effectLst/>
              </a:defRPr>
            </a:lvl3pPr>
            <a:lvl4pPr marL="974249" indent="-194310">
              <a:spcBef>
                <a:spcPts val="0"/>
              </a:spcBef>
              <a:buFont typeface="Arial" panose="020B0604020202020204" pitchFamily="34" charset="0"/>
              <a:buChar char="•"/>
              <a:defRPr sz="2040" b="1">
                <a:solidFill>
                  <a:srgbClr val="003D73"/>
                </a:solidFill>
                <a:effectLst/>
              </a:defRPr>
            </a:lvl4pPr>
            <a:lvl5pPr marL="1168559" indent="-194310">
              <a:spcBef>
                <a:spcPts val="0"/>
              </a:spcBef>
              <a:buFont typeface="Arial" panose="020B0604020202020204" pitchFamily="34" charset="0"/>
              <a:buChar char="•"/>
              <a:defRPr sz="2040" b="1">
                <a:solidFill>
                  <a:srgbClr val="003D73"/>
                </a:solidFill>
                <a:effectLst/>
              </a:defRPr>
            </a:lvl5pPr>
          </a:lstStyle>
          <a:p>
            <a:pPr lvl="0"/>
            <a:r>
              <a:rPr lang="en-US"/>
              <a:t>Click to edit 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Right element title"/>
          <p:cNvSpPr>
            <a:spLocks noGrp="1"/>
          </p:cNvSpPr>
          <p:nvPr>
            <p:ph type="body" sz="quarter" idx="19" hasCustomPrompt="1"/>
          </p:nvPr>
        </p:nvSpPr>
        <p:spPr>
          <a:xfrm>
            <a:off x="8940801" y="1341121"/>
            <a:ext cx="7925648" cy="62865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40" b="1" baseline="0">
                <a:solidFill>
                  <a:srgbClr val="003D73"/>
                </a:solidFill>
                <a:effectLst/>
              </a:defRPr>
            </a:lvl1pPr>
          </a:lstStyle>
          <a:p>
            <a:pPr lvl="0"/>
            <a:r>
              <a:rPr lang="en-US" sz="2040" b="1"/>
              <a:t>Click to add right element title</a:t>
            </a:r>
            <a:endParaRPr lang="en-US"/>
          </a:p>
        </p:txBody>
      </p:sp>
      <p:sp>
        <p:nvSpPr>
          <p:cNvPr id="3" name="Left element title"/>
          <p:cNvSpPr>
            <a:spLocks noGrp="1"/>
          </p:cNvSpPr>
          <p:nvPr>
            <p:ph type="body" sz="quarter" idx="18" hasCustomPrompt="1"/>
          </p:nvPr>
        </p:nvSpPr>
        <p:spPr>
          <a:xfrm>
            <a:off x="894081" y="1341121"/>
            <a:ext cx="7925648" cy="62865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40" b="1" baseline="0">
                <a:solidFill>
                  <a:srgbClr val="003D73"/>
                </a:solidFill>
                <a:effectLst/>
              </a:defRPr>
            </a:lvl1pPr>
          </a:lstStyle>
          <a:p>
            <a:pPr lvl="0"/>
            <a:r>
              <a:rPr lang="en-US" sz="2040" b="1"/>
              <a:t>Click to add left element title</a:t>
            </a:r>
            <a:endParaRPr lang="en-US"/>
          </a:p>
        </p:txBody>
      </p:sp>
      <p:sp>
        <p:nvSpPr>
          <p:cNvPr id="8" name="Subtitle"/>
          <p:cNvSpPr>
            <a:spLocks noGrp="1"/>
          </p:cNvSpPr>
          <p:nvPr>
            <p:ph type="body" sz="quarter" idx="16" hasCustomPrompt="1"/>
          </p:nvPr>
        </p:nvSpPr>
        <p:spPr>
          <a:xfrm>
            <a:off x="447041" y="12418"/>
            <a:ext cx="15676104" cy="49593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4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b="1"/>
              <a:t>Click to edit topic style</a:t>
            </a:r>
            <a:endParaRPr lang="en-US"/>
          </a:p>
        </p:txBody>
      </p:sp>
      <p:sp>
        <p:nvSpPr>
          <p:cNvPr id="9" name="Title"/>
          <p:cNvSpPr>
            <a:spLocks noGrp="1"/>
          </p:cNvSpPr>
          <p:nvPr>
            <p:ph type="body" sz="quarter" idx="15" hasCustomPrompt="1"/>
          </p:nvPr>
        </p:nvSpPr>
        <p:spPr>
          <a:xfrm>
            <a:off x="447040" y="536450"/>
            <a:ext cx="15627774" cy="749723"/>
          </a:xfrm>
          <a:prstGeom prst="rect">
            <a:avLst/>
          </a:prstGeom>
        </p:spPr>
        <p:txBody>
          <a:bodyPr/>
          <a:lstStyle>
            <a:lvl1pPr marL="0" marR="0" indent="0" algn="l" defTabSz="777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marL="0" marR="0" lvl="0" indent="0" algn="l" defTabSz="7772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720"/>
              <a:t>Click to edit slide title style</a:t>
            </a:r>
          </a:p>
        </p:txBody>
      </p:sp>
    </p:spTree>
    <p:extLst>
      <p:ext uri="{BB962C8B-B14F-4D97-AF65-F5344CB8AC3E}">
        <p14:creationId xmlns:p14="http://schemas.microsoft.com/office/powerpoint/2010/main" val="185985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right"/>
          <p:cNvSpPr>
            <a:spLocks noGrp="1"/>
          </p:cNvSpPr>
          <p:nvPr>
            <p:ph idx="17" hasCustomPrompt="1"/>
          </p:nvPr>
        </p:nvSpPr>
        <p:spPr>
          <a:xfrm>
            <a:off x="8940801" y="1417849"/>
            <a:ext cx="7885626" cy="729432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2040" b="1">
                <a:solidFill>
                  <a:srgbClr val="003D73"/>
                </a:solidFill>
                <a:effectLst/>
              </a:defRPr>
            </a:lvl1pPr>
            <a:lvl2pPr marL="533004" indent="-242888">
              <a:spcBef>
                <a:spcPts val="0"/>
              </a:spcBef>
              <a:buFont typeface="Arial" panose="020B0604020202020204" pitchFamily="34" charset="0"/>
              <a:buChar char="•"/>
              <a:defRPr sz="2040" b="1">
                <a:solidFill>
                  <a:srgbClr val="003D73"/>
                </a:solidFill>
                <a:effectLst/>
              </a:defRPr>
            </a:lvl2pPr>
            <a:lvl3pPr marL="775891" indent="-194310">
              <a:spcBef>
                <a:spcPts val="0"/>
              </a:spcBef>
              <a:defRPr sz="2040" b="1">
                <a:solidFill>
                  <a:srgbClr val="003D73"/>
                </a:solidFill>
                <a:effectLst/>
              </a:defRPr>
            </a:lvl3pPr>
            <a:lvl4pPr marL="974249" indent="-194310">
              <a:spcBef>
                <a:spcPts val="0"/>
              </a:spcBef>
              <a:buFont typeface="Arial" panose="020B0604020202020204" pitchFamily="34" charset="0"/>
              <a:buChar char="•"/>
              <a:defRPr sz="2040" b="1">
                <a:solidFill>
                  <a:srgbClr val="003D73"/>
                </a:solidFill>
                <a:effectLst/>
              </a:defRPr>
            </a:lvl4pPr>
            <a:lvl5pPr marL="1168559" indent="-194310">
              <a:spcBef>
                <a:spcPts val="0"/>
              </a:spcBef>
              <a:buFont typeface="Arial" panose="020B0604020202020204" pitchFamily="34" charset="0"/>
              <a:buChar char="•"/>
              <a:defRPr sz="2040" b="1">
                <a:solidFill>
                  <a:srgbClr val="003D73"/>
                </a:solidFill>
                <a:effectLst/>
              </a:defRPr>
            </a:lvl5pPr>
          </a:lstStyle>
          <a:p>
            <a:pPr lvl="0"/>
            <a:r>
              <a:rPr lang="en-US"/>
              <a:t>Click to edit 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left"/>
          <p:cNvSpPr>
            <a:spLocks noGrp="1"/>
          </p:cNvSpPr>
          <p:nvPr>
            <p:ph idx="1" hasCustomPrompt="1"/>
          </p:nvPr>
        </p:nvSpPr>
        <p:spPr>
          <a:xfrm>
            <a:off x="894081" y="1417849"/>
            <a:ext cx="7885626" cy="729432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2040" b="1">
                <a:solidFill>
                  <a:srgbClr val="003D73"/>
                </a:solidFill>
                <a:effectLst/>
              </a:defRPr>
            </a:lvl1pPr>
            <a:lvl2pPr marL="533004" indent="-242888">
              <a:spcBef>
                <a:spcPts val="0"/>
              </a:spcBef>
              <a:buFont typeface="Arial" panose="020B0604020202020204" pitchFamily="34" charset="0"/>
              <a:buChar char="•"/>
              <a:defRPr sz="2040" b="1">
                <a:solidFill>
                  <a:srgbClr val="003D73"/>
                </a:solidFill>
                <a:effectLst/>
              </a:defRPr>
            </a:lvl2pPr>
            <a:lvl3pPr marL="775891" indent="-194310">
              <a:spcBef>
                <a:spcPts val="0"/>
              </a:spcBef>
              <a:defRPr sz="2040" b="1">
                <a:solidFill>
                  <a:srgbClr val="003D73"/>
                </a:solidFill>
                <a:effectLst/>
              </a:defRPr>
            </a:lvl3pPr>
            <a:lvl4pPr marL="974249" indent="-194310">
              <a:spcBef>
                <a:spcPts val="0"/>
              </a:spcBef>
              <a:buFont typeface="Arial" panose="020B0604020202020204" pitchFamily="34" charset="0"/>
              <a:buChar char="•"/>
              <a:defRPr sz="2040" b="1">
                <a:solidFill>
                  <a:srgbClr val="003D73"/>
                </a:solidFill>
                <a:effectLst/>
              </a:defRPr>
            </a:lvl4pPr>
            <a:lvl5pPr marL="1168559" indent="-194310">
              <a:spcBef>
                <a:spcPts val="0"/>
              </a:spcBef>
              <a:buFont typeface="Arial" panose="020B0604020202020204" pitchFamily="34" charset="0"/>
              <a:buChar char="•"/>
              <a:defRPr sz="2040" b="1">
                <a:solidFill>
                  <a:srgbClr val="003D73"/>
                </a:solidFill>
                <a:effectLst/>
              </a:defRPr>
            </a:lvl5pPr>
          </a:lstStyle>
          <a:p>
            <a:pPr lvl="0"/>
            <a:r>
              <a:rPr lang="en-US"/>
              <a:t>Click to edit 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ubtitle"/>
          <p:cNvSpPr>
            <a:spLocks noGrp="1"/>
          </p:cNvSpPr>
          <p:nvPr>
            <p:ph type="body" sz="quarter" idx="16" hasCustomPrompt="1"/>
          </p:nvPr>
        </p:nvSpPr>
        <p:spPr>
          <a:xfrm>
            <a:off x="447041" y="12418"/>
            <a:ext cx="15676104" cy="49593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4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b="1"/>
              <a:t>Click to edit topic style</a:t>
            </a:r>
            <a:endParaRPr lang="en-US"/>
          </a:p>
        </p:txBody>
      </p:sp>
      <p:sp>
        <p:nvSpPr>
          <p:cNvPr id="9" name="Title"/>
          <p:cNvSpPr>
            <a:spLocks noGrp="1"/>
          </p:cNvSpPr>
          <p:nvPr>
            <p:ph type="body" sz="quarter" idx="15" hasCustomPrompt="1"/>
          </p:nvPr>
        </p:nvSpPr>
        <p:spPr>
          <a:xfrm>
            <a:off x="447040" y="536450"/>
            <a:ext cx="15627774" cy="749723"/>
          </a:xfrm>
          <a:prstGeom prst="rect">
            <a:avLst/>
          </a:prstGeom>
        </p:spPr>
        <p:txBody>
          <a:bodyPr/>
          <a:lstStyle>
            <a:lvl1pPr marL="0" marR="0" indent="0" algn="l" defTabSz="777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marL="0" marR="0" lvl="0" indent="0" algn="l" defTabSz="7772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720"/>
              <a:t>Click to edit slide title style</a:t>
            </a:r>
          </a:p>
        </p:txBody>
      </p:sp>
    </p:spTree>
    <p:extLst>
      <p:ext uri="{BB962C8B-B14F-4D97-AF65-F5344CB8AC3E}">
        <p14:creationId xmlns:p14="http://schemas.microsoft.com/office/powerpoint/2010/main" val="80043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e-single 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right"/>
          <p:cNvSpPr>
            <a:spLocks noGrp="1"/>
          </p:cNvSpPr>
          <p:nvPr>
            <p:ph idx="17" hasCustomPrompt="1"/>
          </p:nvPr>
        </p:nvSpPr>
        <p:spPr>
          <a:xfrm>
            <a:off x="8940801" y="2118629"/>
            <a:ext cx="7885626" cy="6580529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2040" b="1">
                <a:solidFill>
                  <a:srgbClr val="003D73"/>
                </a:solidFill>
                <a:effectLst/>
              </a:defRPr>
            </a:lvl1pPr>
            <a:lvl2pPr marL="533004" indent="-242888">
              <a:spcBef>
                <a:spcPts val="0"/>
              </a:spcBef>
              <a:buFont typeface="Arial" panose="020B0604020202020204" pitchFamily="34" charset="0"/>
              <a:buChar char="•"/>
              <a:defRPr sz="2040" b="1">
                <a:solidFill>
                  <a:srgbClr val="003D73"/>
                </a:solidFill>
                <a:effectLst/>
              </a:defRPr>
            </a:lvl2pPr>
            <a:lvl3pPr marL="775891" indent="-194310">
              <a:spcBef>
                <a:spcPts val="0"/>
              </a:spcBef>
              <a:defRPr sz="2040" b="1">
                <a:solidFill>
                  <a:srgbClr val="003D73"/>
                </a:solidFill>
                <a:effectLst/>
              </a:defRPr>
            </a:lvl3pPr>
            <a:lvl4pPr marL="974249" indent="-194310">
              <a:spcBef>
                <a:spcPts val="0"/>
              </a:spcBef>
              <a:buFont typeface="Arial" panose="020B0604020202020204" pitchFamily="34" charset="0"/>
              <a:buChar char="•"/>
              <a:defRPr sz="2040" b="1">
                <a:solidFill>
                  <a:srgbClr val="003D73"/>
                </a:solidFill>
                <a:effectLst/>
              </a:defRPr>
            </a:lvl4pPr>
            <a:lvl5pPr marL="1168559" indent="-194310">
              <a:spcBef>
                <a:spcPts val="0"/>
              </a:spcBef>
              <a:buFont typeface="Arial" panose="020B0604020202020204" pitchFamily="34" charset="0"/>
              <a:buChar char="•"/>
              <a:defRPr sz="2040" b="1">
                <a:solidFill>
                  <a:srgbClr val="003D73"/>
                </a:solidFill>
                <a:effectLst/>
              </a:defRPr>
            </a:lvl5pPr>
          </a:lstStyle>
          <a:p>
            <a:pPr lvl="0"/>
            <a:r>
              <a:rPr lang="en-US"/>
              <a:t>Click to edit 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left"/>
          <p:cNvSpPr>
            <a:spLocks noGrp="1"/>
          </p:cNvSpPr>
          <p:nvPr>
            <p:ph idx="1" hasCustomPrompt="1"/>
          </p:nvPr>
        </p:nvSpPr>
        <p:spPr>
          <a:xfrm>
            <a:off x="894081" y="2118629"/>
            <a:ext cx="7885626" cy="6580529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2040" b="1">
                <a:solidFill>
                  <a:srgbClr val="003D73"/>
                </a:solidFill>
                <a:effectLst/>
              </a:defRPr>
            </a:lvl1pPr>
            <a:lvl2pPr marL="533004" indent="-242888">
              <a:spcBef>
                <a:spcPts val="0"/>
              </a:spcBef>
              <a:buFont typeface="Arial" panose="020B0604020202020204" pitchFamily="34" charset="0"/>
              <a:buChar char="•"/>
              <a:defRPr sz="2040" b="1">
                <a:solidFill>
                  <a:srgbClr val="003D73"/>
                </a:solidFill>
                <a:effectLst/>
              </a:defRPr>
            </a:lvl2pPr>
            <a:lvl3pPr marL="775891" indent="-194310">
              <a:spcBef>
                <a:spcPts val="0"/>
              </a:spcBef>
              <a:defRPr sz="2040" b="1">
                <a:solidFill>
                  <a:srgbClr val="003D73"/>
                </a:solidFill>
                <a:effectLst/>
              </a:defRPr>
            </a:lvl3pPr>
            <a:lvl4pPr marL="974249" indent="-194310">
              <a:spcBef>
                <a:spcPts val="0"/>
              </a:spcBef>
              <a:buFont typeface="Arial" panose="020B0604020202020204" pitchFamily="34" charset="0"/>
              <a:buChar char="•"/>
              <a:defRPr sz="2040" b="1">
                <a:solidFill>
                  <a:srgbClr val="003D73"/>
                </a:solidFill>
                <a:effectLst/>
              </a:defRPr>
            </a:lvl4pPr>
            <a:lvl5pPr marL="1168559" indent="-194310">
              <a:spcBef>
                <a:spcPts val="0"/>
              </a:spcBef>
              <a:buFont typeface="Arial" panose="020B0604020202020204" pitchFamily="34" charset="0"/>
              <a:buChar char="•"/>
              <a:defRPr sz="2040" b="1">
                <a:solidFill>
                  <a:srgbClr val="003D73"/>
                </a:solidFill>
                <a:effectLst/>
              </a:defRPr>
            </a:lvl5pPr>
          </a:lstStyle>
          <a:p>
            <a:pPr lvl="0"/>
            <a:r>
              <a:rPr lang="en-US"/>
              <a:t>Click to edit 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Left element title"/>
          <p:cNvSpPr>
            <a:spLocks noGrp="1"/>
          </p:cNvSpPr>
          <p:nvPr>
            <p:ph type="body" sz="quarter" idx="18" hasCustomPrompt="1"/>
          </p:nvPr>
        </p:nvSpPr>
        <p:spPr>
          <a:xfrm>
            <a:off x="894080" y="1341121"/>
            <a:ext cx="15957181" cy="62865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40" b="1" baseline="0">
                <a:solidFill>
                  <a:srgbClr val="003D73"/>
                </a:solidFill>
                <a:effectLst/>
              </a:defRPr>
            </a:lvl1pPr>
          </a:lstStyle>
          <a:p>
            <a:pPr lvl="0"/>
            <a:r>
              <a:rPr lang="en-US" sz="2040" b="1"/>
              <a:t>Click to add left element title</a:t>
            </a:r>
            <a:endParaRPr lang="en-US"/>
          </a:p>
        </p:txBody>
      </p:sp>
      <p:sp>
        <p:nvSpPr>
          <p:cNvPr id="8" name="Subtitle"/>
          <p:cNvSpPr>
            <a:spLocks noGrp="1"/>
          </p:cNvSpPr>
          <p:nvPr>
            <p:ph type="body" sz="quarter" idx="16" hasCustomPrompt="1"/>
          </p:nvPr>
        </p:nvSpPr>
        <p:spPr>
          <a:xfrm>
            <a:off x="447041" y="12418"/>
            <a:ext cx="15676104" cy="49593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4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b="1"/>
              <a:t>Click to edit topic style</a:t>
            </a:r>
            <a:endParaRPr lang="en-US"/>
          </a:p>
        </p:txBody>
      </p:sp>
      <p:sp>
        <p:nvSpPr>
          <p:cNvPr id="9" name="Title"/>
          <p:cNvSpPr>
            <a:spLocks noGrp="1"/>
          </p:cNvSpPr>
          <p:nvPr>
            <p:ph type="body" sz="quarter" idx="15" hasCustomPrompt="1"/>
          </p:nvPr>
        </p:nvSpPr>
        <p:spPr>
          <a:xfrm>
            <a:off x="447040" y="536450"/>
            <a:ext cx="15627774" cy="749723"/>
          </a:xfrm>
          <a:prstGeom prst="rect">
            <a:avLst/>
          </a:prstGeom>
        </p:spPr>
        <p:txBody>
          <a:bodyPr/>
          <a:lstStyle>
            <a:lvl1pPr marL="0" marR="0" indent="0" algn="l" defTabSz="777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marL="0" marR="0" lvl="0" indent="0" algn="l" defTabSz="7772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720"/>
              <a:t>Click to edit slide title style</a:t>
            </a:r>
          </a:p>
        </p:txBody>
      </p:sp>
    </p:spTree>
    <p:extLst>
      <p:ext uri="{BB962C8B-B14F-4D97-AF65-F5344CB8AC3E}">
        <p14:creationId xmlns:p14="http://schemas.microsoft.com/office/powerpoint/2010/main" val="1727911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right"/>
          <p:cNvSpPr>
            <a:spLocks noGrp="1"/>
          </p:cNvSpPr>
          <p:nvPr>
            <p:ph idx="17" hasCustomPrompt="1"/>
          </p:nvPr>
        </p:nvSpPr>
        <p:spPr>
          <a:xfrm>
            <a:off x="8940801" y="2118629"/>
            <a:ext cx="7885626" cy="6580529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2040" b="1">
                <a:solidFill>
                  <a:srgbClr val="003D73"/>
                </a:solidFill>
                <a:effectLst/>
              </a:defRPr>
            </a:lvl1pPr>
            <a:lvl2pPr marL="533004" indent="-242888">
              <a:spcBef>
                <a:spcPts val="0"/>
              </a:spcBef>
              <a:buFont typeface="Arial" panose="020B0604020202020204" pitchFamily="34" charset="0"/>
              <a:buChar char="•"/>
              <a:defRPr sz="2040" b="1">
                <a:solidFill>
                  <a:srgbClr val="003D73"/>
                </a:solidFill>
                <a:effectLst/>
              </a:defRPr>
            </a:lvl2pPr>
            <a:lvl3pPr marL="775891" indent="-194310">
              <a:spcBef>
                <a:spcPts val="0"/>
              </a:spcBef>
              <a:defRPr sz="2040" b="1">
                <a:solidFill>
                  <a:srgbClr val="003D73"/>
                </a:solidFill>
                <a:effectLst/>
              </a:defRPr>
            </a:lvl3pPr>
            <a:lvl4pPr marL="974249" indent="-194310">
              <a:spcBef>
                <a:spcPts val="0"/>
              </a:spcBef>
              <a:buFont typeface="Arial" panose="020B0604020202020204" pitchFamily="34" charset="0"/>
              <a:buChar char="•"/>
              <a:defRPr sz="2040" b="1">
                <a:solidFill>
                  <a:srgbClr val="003D73"/>
                </a:solidFill>
                <a:effectLst/>
              </a:defRPr>
            </a:lvl4pPr>
            <a:lvl5pPr marL="1168559" indent="-194310">
              <a:spcBef>
                <a:spcPts val="0"/>
              </a:spcBef>
              <a:buFont typeface="Arial" panose="020B0604020202020204" pitchFamily="34" charset="0"/>
              <a:buChar char="•"/>
              <a:defRPr sz="2040" b="1">
                <a:solidFill>
                  <a:srgbClr val="003D73"/>
                </a:solidFill>
                <a:effectLst/>
              </a:defRPr>
            </a:lvl5pPr>
          </a:lstStyle>
          <a:p>
            <a:pPr lvl="0"/>
            <a:r>
              <a:rPr lang="en-US"/>
              <a:t>Click to edit 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Right element title"/>
          <p:cNvSpPr>
            <a:spLocks noGrp="1"/>
          </p:cNvSpPr>
          <p:nvPr>
            <p:ph type="body" sz="quarter" idx="19" hasCustomPrompt="1"/>
          </p:nvPr>
        </p:nvSpPr>
        <p:spPr>
          <a:xfrm>
            <a:off x="8940801" y="1341121"/>
            <a:ext cx="7925648" cy="62865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40" b="1" baseline="0">
                <a:solidFill>
                  <a:srgbClr val="003D73"/>
                </a:solidFill>
                <a:effectLst/>
              </a:defRPr>
            </a:lvl1pPr>
          </a:lstStyle>
          <a:p>
            <a:pPr lvl="0"/>
            <a:r>
              <a:rPr lang="en-US" sz="2040" b="1"/>
              <a:t>Click to add right element title</a:t>
            </a:r>
            <a:endParaRPr lang="en-US"/>
          </a:p>
        </p:txBody>
      </p:sp>
      <p:sp>
        <p:nvSpPr>
          <p:cNvPr id="10" name="Content Placeholder left"/>
          <p:cNvSpPr>
            <a:spLocks noGrp="1"/>
          </p:cNvSpPr>
          <p:nvPr>
            <p:ph idx="1" hasCustomPrompt="1"/>
          </p:nvPr>
        </p:nvSpPr>
        <p:spPr>
          <a:xfrm>
            <a:off x="894081" y="2118629"/>
            <a:ext cx="7885626" cy="6580529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2040" b="1">
                <a:solidFill>
                  <a:srgbClr val="003D73"/>
                </a:solidFill>
                <a:effectLst/>
              </a:defRPr>
            </a:lvl1pPr>
            <a:lvl2pPr marL="533004" indent="-242888">
              <a:spcBef>
                <a:spcPts val="0"/>
              </a:spcBef>
              <a:buFont typeface="Arial" panose="020B0604020202020204" pitchFamily="34" charset="0"/>
              <a:buChar char="•"/>
              <a:defRPr sz="2040" b="1">
                <a:solidFill>
                  <a:srgbClr val="003D73"/>
                </a:solidFill>
                <a:effectLst/>
              </a:defRPr>
            </a:lvl2pPr>
            <a:lvl3pPr marL="775891" indent="-194310">
              <a:spcBef>
                <a:spcPts val="0"/>
              </a:spcBef>
              <a:defRPr sz="2040" b="1">
                <a:solidFill>
                  <a:srgbClr val="003D73"/>
                </a:solidFill>
                <a:effectLst/>
              </a:defRPr>
            </a:lvl3pPr>
            <a:lvl4pPr marL="974249" indent="-194310">
              <a:spcBef>
                <a:spcPts val="0"/>
              </a:spcBef>
              <a:buFont typeface="Arial" panose="020B0604020202020204" pitchFamily="34" charset="0"/>
              <a:buChar char="•"/>
              <a:defRPr sz="2040" b="1">
                <a:solidFill>
                  <a:srgbClr val="003D73"/>
                </a:solidFill>
                <a:effectLst/>
              </a:defRPr>
            </a:lvl4pPr>
            <a:lvl5pPr marL="1168559" indent="-194310">
              <a:spcBef>
                <a:spcPts val="0"/>
              </a:spcBef>
              <a:buFont typeface="Arial" panose="020B0604020202020204" pitchFamily="34" charset="0"/>
              <a:buChar char="•"/>
              <a:defRPr sz="2040" b="1">
                <a:solidFill>
                  <a:srgbClr val="003D73"/>
                </a:solidFill>
                <a:effectLst/>
              </a:defRPr>
            </a:lvl5pPr>
          </a:lstStyle>
          <a:p>
            <a:pPr lvl="0"/>
            <a:r>
              <a:rPr lang="en-US"/>
              <a:t>Click to edit 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Left element title"/>
          <p:cNvSpPr>
            <a:spLocks noGrp="1"/>
          </p:cNvSpPr>
          <p:nvPr>
            <p:ph type="body" sz="quarter" idx="18" hasCustomPrompt="1"/>
          </p:nvPr>
        </p:nvSpPr>
        <p:spPr>
          <a:xfrm>
            <a:off x="894081" y="1341121"/>
            <a:ext cx="7925648" cy="62865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40" b="1" baseline="0">
                <a:solidFill>
                  <a:srgbClr val="003D73"/>
                </a:solidFill>
                <a:effectLst/>
              </a:defRPr>
            </a:lvl1pPr>
          </a:lstStyle>
          <a:p>
            <a:pPr lvl="0"/>
            <a:r>
              <a:rPr lang="en-US" sz="2040" b="1"/>
              <a:t>Click to add left element title</a:t>
            </a:r>
            <a:endParaRPr lang="en-US"/>
          </a:p>
        </p:txBody>
      </p:sp>
      <p:sp>
        <p:nvSpPr>
          <p:cNvPr id="8" name="Subtitle"/>
          <p:cNvSpPr>
            <a:spLocks noGrp="1"/>
          </p:cNvSpPr>
          <p:nvPr>
            <p:ph type="body" sz="quarter" idx="16" hasCustomPrompt="1"/>
          </p:nvPr>
        </p:nvSpPr>
        <p:spPr>
          <a:xfrm>
            <a:off x="447041" y="12418"/>
            <a:ext cx="15676104" cy="49593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4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b="1"/>
              <a:t>Click to edit topic style</a:t>
            </a:r>
            <a:endParaRPr lang="en-US"/>
          </a:p>
        </p:txBody>
      </p:sp>
      <p:sp>
        <p:nvSpPr>
          <p:cNvPr id="9" name="Title"/>
          <p:cNvSpPr>
            <a:spLocks noGrp="1"/>
          </p:cNvSpPr>
          <p:nvPr>
            <p:ph type="body" sz="quarter" idx="15" hasCustomPrompt="1"/>
          </p:nvPr>
        </p:nvSpPr>
        <p:spPr>
          <a:xfrm>
            <a:off x="447040" y="536450"/>
            <a:ext cx="15627774" cy="749723"/>
          </a:xfrm>
          <a:prstGeom prst="rect">
            <a:avLst/>
          </a:prstGeom>
        </p:spPr>
        <p:txBody>
          <a:bodyPr/>
          <a:lstStyle>
            <a:lvl1pPr marL="0" marR="0" indent="0" algn="l" defTabSz="777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marL="0" marR="0" lvl="0" indent="0" algn="l" defTabSz="7772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720"/>
              <a:t>Click to edit slide title style</a:t>
            </a:r>
          </a:p>
        </p:txBody>
      </p:sp>
    </p:spTree>
    <p:extLst>
      <p:ext uri="{BB962C8B-B14F-4D97-AF65-F5344CB8AC3E}">
        <p14:creationId xmlns:p14="http://schemas.microsoft.com/office/powerpoint/2010/main" val="402145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6871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66" r:id="rId3"/>
    <p:sldLayoutId id="2147483650" r:id="rId4"/>
    <p:sldLayoutId id="2147483663" r:id="rId5"/>
    <p:sldLayoutId id="2147483668" r:id="rId6"/>
    <p:sldLayoutId id="2147483652" r:id="rId7"/>
    <p:sldLayoutId id="2147483665" r:id="rId8"/>
    <p:sldLayoutId id="2147483658" r:id="rId9"/>
    <p:sldLayoutId id="2147483660" r:id="rId10"/>
  </p:sldLayoutIdLst>
  <p:hf hdr="0" dt="0"/>
  <p:txStyles>
    <p:titleStyle>
      <a:lvl1pPr algn="ctr" defTabSz="777240" rtl="0" eaLnBrk="1" latinLnBrk="0" hangingPunct="1">
        <a:spcBef>
          <a:spcPct val="0"/>
        </a:spcBef>
        <a:buNone/>
        <a:defRPr sz="238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1465" indent="-291465" algn="l" defTabSz="7772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20" kern="1200">
          <a:solidFill>
            <a:schemeClr val="tx1"/>
          </a:solidFill>
          <a:latin typeface="+mn-lt"/>
          <a:ea typeface="+mn-ea"/>
          <a:cs typeface="+mn-cs"/>
        </a:defRPr>
      </a:lvl1pPr>
      <a:lvl2pPr marL="631508" indent="-242888" algn="l" defTabSz="777240" rtl="0" eaLnBrk="1" latinLnBrk="0" hangingPunct="1">
        <a:spcBef>
          <a:spcPct val="20000"/>
        </a:spcBef>
        <a:buFont typeface="Arial" panose="020B0604020202020204" pitchFamily="34" charset="0"/>
        <a:buChar char="–"/>
        <a:defRPr sz="238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spcBef>
          <a:spcPct val="20000"/>
        </a:spcBef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spcBef>
          <a:spcPct val="20000"/>
        </a:spcBef>
        <a:buFont typeface="Arial" panose="020B0604020202020204" pitchFamily="34" charset="0"/>
        <a:buChar char="»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reddit.com/r/Damnthatsinteresting/comments/15wv7kg/massive_debris_flow_in_palm_springs_ca_from/?utm_source=share&amp;utm_medium=mweb3x&amp;utm_name=post_embed&amp;utm_term=1&amp;utm_content=1" TargetMode="Externa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3">
            <a:extLst>
              <a:ext uri="{FF2B5EF4-FFF2-40B4-BE49-F238E27FC236}">
                <a16:creationId xmlns:a16="http://schemas.microsoft.com/office/drawing/2014/main" id="{F381CDF8-06F8-4486-B755-CF87E60415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584" y="1788355"/>
            <a:ext cx="7610621" cy="7907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Taking on River Woes:</a:t>
            </a:r>
          </a:p>
          <a:p>
            <a:pPr algn="ctr" eaLnBrk="1" hangingPunct="1"/>
            <a:r>
              <a:rPr lang="en-US" altLang="en-US" sz="3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Whitewater River Bridge’s Battle with Bed Degradation in California’s High Desert</a:t>
            </a:r>
          </a:p>
          <a:p>
            <a:pPr algn="ctr" eaLnBrk="1" hangingPunct="1"/>
            <a:endParaRPr lang="en-US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endParaRPr lang="en-US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NHEC 2024</a:t>
            </a:r>
          </a:p>
          <a:p>
            <a:pPr algn="ctr" eaLnBrk="1" hangingPunct="1"/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Biloxi, Mississippi</a:t>
            </a:r>
          </a:p>
          <a:p>
            <a:pPr algn="ctr" eaLnBrk="1" hangingPunct="1"/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Date: August 28, 2024</a:t>
            </a:r>
          </a:p>
          <a:p>
            <a:pPr algn="ctr" eaLnBrk="1" hangingPunct="1"/>
            <a:endParaRPr lang="en-US" alt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endParaRPr lang="en-US" alt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en-US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Presented by:</a:t>
            </a:r>
          </a:p>
          <a:p>
            <a:pPr algn="ctr" eaLnBrk="1" hangingPunct="1"/>
            <a:r>
              <a:rPr lang="en-US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Oscar Suaznabar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C6A244-3205-3BF0-DBD2-AC47300F38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0800" y="2185987"/>
            <a:ext cx="7591425" cy="5686425"/>
          </a:xfrm>
          <a:prstGeom prst="rect">
            <a:avLst/>
          </a:prstGeom>
        </p:spPr>
      </p:pic>
      <p:sp>
        <p:nvSpPr>
          <p:cNvPr id="17" name="Rectangle 13">
            <a:extLst>
              <a:ext uri="{FF2B5EF4-FFF2-40B4-BE49-F238E27FC236}">
                <a16:creationId xmlns:a16="http://schemas.microsoft.com/office/drawing/2014/main" id="{B4493A75-1F45-5D24-6B04-323F16222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10230" y="7154709"/>
            <a:ext cx="2134758" cy="945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16223987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4DC974F-CF21-7DE8-ED7F-A737B3A3F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5074" y="2851832"/>
            <a:ext cx="7791450" cy="5848350"/>
          </a:xfrm>
          <a:prstGeom prst="rect">
            <a:avLst/>
          </a:prstGeom>
        </p:spPr>
      </p:pic>
      <p:sp>
        <p:nvSpPr>
          <p:cNvPr id="2" name="Rectangle 13">
            <a:extLst>
              <a:ext uri="{FF2B5EF4-FFF2-40B4-BE49-F238E27FC236}">
                <a16:creationId xmlns:a16="http://schemas.microsoft.com/office/drawing/2014/main" id="{9F67DDF8-0882-432B-5770-7AA5A4CD8E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4395" y="1208706"/>
            <a:ext cx="9252809" cy="1028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FIELD INVESTIGATION </a:t>
            </a:r>
          </a:p>
          <a:p>
            <a:pPr algn="ctr" eaLnBrk="1" hangingPunct="1"/>
            <a:r>
              <a:rPr lang="en-US" alt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FEBRUARY 2024</a:t>
            </a:r>
          </a:p>
        </p:txBody>
      </p:sp>
      <p:sp>
        <p:nvSpPr>
          <p:cNvPr id="12" name="Rectangle 13">
            <a:extLst>
              <a:ext uri="{FF2B5EF4-FFF2-40B4-BE49-F238E27FC236}">
                <a16:creationId xmlns:a16="http://schemas.microsoft.com/office/drawing/2014/main" id="{4791C08C-DA06-292A-2C17-2958DD02B9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8183" y="5029200"/>
            <a:ext cx="1071563" cy="590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Pier 5</a:t>
            </a:r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CACA53BF-4AA9-D5A0-201F-96C5328C59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1665" y="8524148"/>
            <a:ext cx="5558268" cy="121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Downstream, looking upstream at Pier 5 of right bridge.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50AB4CF-EFEE-532F-C2EF-4D819CBC9296}"/>
              </a:ext>
            </a:extLst>
          </p:cNvPr>
          <p:cNvSpPr>
            <a:spLocks noChangeAspect="1"/>
          </p:cNvSpPr>
          <p:nvPr/>
        </p:nvSpPr>
        <p:spPr>
          <a:xfrm rot="13408562">
            <a:off x="9232947" y="7432029"/>
            <a:ext cx="263067" cy="954096"/>
          </a:xfrm>
          <a:custGeom>
            <a:avLst/>
            <a:gdLst>
              <a:gd name="connsiteX0" fmla="*/ 233917 w 467833"/>
              <a:gd name="connsiteY0" fmla="*/ 0 h 2445489"/>
              <a:gd name="connsiteX1" fmla="*/ 0 w 467833"/>
              <a:gd name="connsiteY1" fmla="*/ 956930 h 2445489"/>
              <a:gd name="connsiteX2" fmla="*/ 191386 w 467833"/>
              <a:gd name="connsiteY2" fmla="*/ 797442 h 2445489"/>
              <a:gd name="connsiteX3" fmla="*/ 148856 w 467833"/>
              <a:gd name="connsiteY3" fmla="*/ 1010093 h 2445489"/>
              <a:gd name="connsiteX4" fmla="*/ 148856 w 467833"/>
              <a:gd name="connsiteY4" fmla="*/ 1158949 h 2445489"/>
              <a:gd name="connsiteX5" fmla="*/ 223284 w 467833"/>
              <a:gd name="connsiteY5" fmla="*/ 1286540 h 2445489"/>
              <a:gd name="connsiteX6" fmla="*/ 255182 w 467833"/>
              <a:gd name="connsiteY6" fmla="*/ 1382233 h 2445489"/>
              <a:gd name="connsiteX7" fmla="*/ 202019 w 467833"/>
              <a:gd name="connsiteY7" fmla="*/ 1499191 h 2445489"/>
              <a:gd name="connsiteX8" fmla="*/ 148856 w 467833"/>
              <a:gd name="connsiteY8" fmla="*/ 1594884 h 2445489"/>
              <a:gd name="connsiteX9" fmla="*/ 170121 w 467833"/>
              <a:gd name="connsiteY9" fmla="*/ 1722475 h 2445489"/>
              <a:gd name="connsiteX10" fmla="*/ 244549 w 467833"/>
              <a:gd name="connsiteY10" fmla="*/ 1871330 h 2445489"/>
              <a:gd name="connsiteX11" fmla="*/ 244549 w 467833"/>
              <a:gd name="connsiteY11" fmla="*/ 1977656 h 2445489"/>
              <a:gd name="connsiteX12" fmla="*/ 148856 w 467833"/>
              <a:gd name="connsiteY12" fmla="*/ 2126512 h 2445489"/>
              <a:gd name="connsiteX13" fmla="*/ 148856 w 467833"/>
              <a:gd name="connsiteY13" fmla="*/ 2286000 h 2445489"/>
              <a:gd name="connsiteX14" fmla="*/ 223284 w 467833"/>
              <a:gd name="connsiteY14" fmla="*/ 2424223 h 2445489"/>
              <a:gd name="connsiteX15" fmla="*/ 223284 w 467833"/>
              <a:gd name="connsiteY15" fmla="*/ 2434856 h 2445489"/>
              <a:gd name="connsiteX16" fmla="*/ 297712 w 467833"/>
              <a:gd name="connsiteY16" fmla="*/ 2445489 h 2445489"/>
              <a:gd name="connsiteX17" fmla="*/ 372140 w 467833"/>
              <a:gd name="connsiteY17" fmla="*/ 2371061 h 2445489"/>
              <a:gd name="connsiteX18" fmla="*/ 329610 w 467833"/>
              <a:gd name="connsiteY18" fmla="*/ 2275368 h 2445489"/>
              <a:gd name="connsiteX19" fmla="*/ 308345 w 467833"/>
              <a:gd name="connsiteY19" fmla="*/ 2179675 h 2445489"/>
              <a:gd name="connsiteX20" fmla="*/ 318977 w 467833"/>
              <a:gd name="connsiteY20" fmla="*/ 2052084 h 2445489"/>
              <a:gd name="connsiteX21" fmla="*/ 361507 w 467833"/>
              <a:gd name="connsiteY21" fmla="*/ 1967023 h 2445489"/>
              <a:gd name="connsiteX22" fmla="*/ 372140 w 467833"/>
              <a:gd name="connsiteY22" fmla="*/ 1860698 h 2445489"/>
              <a:gd name="connsiteX23" fmla="*/ 318977 w 467833"/>
              <a:gd name="connsiteY23" fmla="*/ 1754372 h 2445489"/>
              <a:gd name="connsiteX24" fmla="*/ 297712 w 467833"/>
              <a:gd name="connsiteY24" fmla="*/ 1648047 h 2445489"/>
              <a:gd name="connsiteX25" fmla="*/ 287079 w 467833"/>
              <a:gd name="connsiteY25" fmla="*/ 1573619 h 2445489"/>
              <a:gd name="connsiteX26" fmla="*/ 329610 w 467833"/>
              <a:gd name="connsiteY26" fmla="*/ 1509823 h 2445489"/>
              <a:gd name="connsiteX27" fmla="*/ 382772 w 467833"/>
              <a:gd name="connsiteY27" fmla="*/ 1403498 h 2445489"/>
              <a:gd name="connsiteX28" fmla="*/ 382772 w 467833"/>
              <a:gd name="connsiteY28" fmla="*/ 1297172 h 2445489"/>
              <a:gd name="connsiteX29" fmla="*/ 372140 w 467833"/>
              <a:gd name="connsiteY29" fmla="*/ 1212112 h 2445489"/>
              <a:gd name="connsiteX30" fmla="*/ 297712 w 467833"/>
              <a:gd name="connsiteY30" fmla="*/ 1158949 h 2445489"/>
              <a:gd name="connsiteX31" fmla="*/ 276447 w 467833"/>
              <a:gd name="connsiteY31" fmla="*/ 1041991 h 2445489"/>
              <a:gd name="connsiteX32" fmla="*/ 233917 w 467833"/>
              <a:gd name="connsiteY32" fmla="*/ 978195 h 2445489"/>
              <a:gd name="connsiteX33" fmla="*/ 244549 w 467833"/>
              <a:gd name="connsiteY33" fmla="*/ 914400 h 2445489"/>
              <a:gd name="connsiteX34" fmla="*/ 276447 w 467833"/>
              <a:gd name="connsiteY34" fmla="*/ 818707 h 2445489"/>
              <a:gd name="connsiteX35" fmla="*/ 467833 w 467833"/>
              <a:gd name="connsiteY35" fmla="*/ 956930 h 2445489"/>
              <a:gd name="connsiteX36" fmla="*/ 233917 w 467833"/>
              <a:gd name="connsiteY36" fmla="*/ 0 h 2445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67833" h="2445489">
                <a:moveTo>
                  <a:pt x="233917" y="0"/>
                </a:moveTo>
                <a:lnTo>
                  <a:pt x="0" y="956930"/>
                </a:lnTo>
                <a:lnTo>
                  <a:pt x="191386" y="797442"/>
                </a:lnTo>
                <a:lnTo>
                  <a:pt x="148856" y="1010093"/>
                </a:lnTo>
                <a:lnTo>
                  <a:pt x="148856" y="1158949"/>
                </a:lnTo>
                <a:lnTo>
                  <a:pt x="223284" y="1286540"/>
                </a:lnTo>
                <a:lnTo>
                  <a:pt x="255182" y="1382233"/>
                </a:lnTo>
                <a:lnTo>
                  <a:pt x="202019" y="1499191"/>
                </a:lnTo>
                <a:lnTo>
                  <a:pt x="148856" y="1594884"/>
                </a:lnTo>
                <a:lnTo>
                  <a:pt x="170121" y="1722475"/>
                </a:lnTo>
                <a:lnTo>
                  <a:pt x="244549" y="1871330"/>
                </a:lnTo>
                <a:lnTo>
                  <a:pt x="244549" y="1977656"/>
                </a:lnTo>
                <a:lnTo>
                  <a:pt x="148856" y="2126512"/>
                </a:lnTo>
                <a:lnTo>
                  <a:pt x="148856" y="2286000"/>
                </a:lnTo>
                <a:lnTo>
                  <a:pt x="223284" y="2424223"/>
                </a:lnTo>
                <a:lnTo>
                  <a:pt x="223284" y="2434856"/>
                </a:lnTo>
                <a:lnTo>
                  <a:pt x="297712" y="2445489"/>
                </a:lnTo>
                <a:lnTo>
                  <a:pt x="372140" y="2371061"/>
                </a:lnTo>
                <a:lnTo>
                  <a:pt x="329610" y="2275368"/>
                </a:lnTo>
                <a:lnTo>
                  <a:pt x="308345" y="2179675"/>
                </a:lnTo>
                <a:lnTo>
                  <a:pt x="318977" y="2052084"/>
                </a:lnTo>
                <a:lnTo>
                  <a:pt x="361507" y="1967023"/>
                </a:lnTo>
                <a:lnTo>
                  <a:pt x="372140" y="1860698"/>
                </a:lnTo>
                <a:lnTo>
                  <a:pt x="318977" y="1754372"/>
                </a:lnTo>
                <a:lnTo>
                  <a:pt x="297712" y="1648047"/>
                </a:lnTo>
                <a:lnTo>
                  <a:pt x="287079" y="1573619"/>
                </a:lnTo>
                <a:lnTo>
                  <a:pt x="329610" y="1509823"/>
                </a:lnTo>
                <a:lnTo>
                  <a:pt x="382772" y="1403498"/>
                </a:lnTo>
                <a:lnTo>
                  <a:pt x="382772" y="1297172"/>
                </a:lnTo>
                <a:lnTo>
                  <a:pt x="372140" y="1212112"/>
                </a:lnTo>
                <a:lnTo>
                  <a:pt x="297712" y="1158949"/>
                </a:lnTo>
                <a:lnTo>
                  <a:pt x="276447" y="1041991"/>
                </a:lnTo>
                <a:lnTo>
                  <a:pt x="233917" y="978195"/>
                </a:lnTo>
                <a:lnTo>
                  <a:pt x="244549" y="914400"/>
                </a:lnTo>
                <a:lnTo>
                  <a:pt x="276447" y="818707"/>
                </a:lnTo>
                <a:lnTo>
                  <a:pt x="467833" y="956930"/>
                </a:lnTo>
                <a:lnTo>
                  <a:pt x="233917" y="0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1"/>
          </a:p>
        </p:txBody>
      </p:sp>
    </p:spTree>
    <p:extLst>
      <p:ext uri="{BB962C8B-B14F-4D97-AF65-F5344CB8AC3E}">
        <p14:creationId xmlns:p14="http://schemas.microsoft.com/office/powerpoint/2010/main" val="12520152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ground, outdoor, concrete, stone&#10;&#10;Description automatically generated">
            <a:extLst>
              <a:ext uri="{FF2B5EF4-FFF2-40B4-BE49-F238E27FC236}">
                <a16:creationId xmlns:a16="http://schemas.microsoft.com/office/drawing/2014/main" id="{058C8B8C-238E-F9FB-1E7E-ED9C2365F2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890" y="4027364"/>
            <a:ext cx="7726680" cy="5791200"/>
          </a:xfrm>
          <a:prstGeom prst="rect">
            <a:avLst/>
          </a:prstGeom>
        </p:spPr>
      </p:pic>
      <p:pic>
        <p:nvPicPr>
          <p:cNvPr id="11" name="Picture 10" descr="A picture containing ground, graffiti, dirty, concrete&#10;&#10;Description automatically generated">
            <a:extLst>
              <a:ext uri="{FF2B5EF4-FFF2-40B4-BE49-F238E27FC236}">
                <a16:creationId xmlns:a16="http://schemas.microsoft.com/office/drawing/2014/main" id="{E361067B-D120-0847-D3AA-B3CF8C7CE3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890" y="4027364"/>
            <a:ext cx="7726680" cy="5791200"/>
          </a:xfrm>
          <a:prstGeom prst="rect">
            <a:avLst/>
          </a:prstGeom>
        </p:spPr>
      </p:pic>
      <p:pic>
        <p:nvPicPr>
          <p:cNvPr id="17" name="Picture 16" descr="A picture containing graffiti, dirty, concrete, old&#10;&#10;Description automatically generated">
            <a:extLst>
              <a:ext uri="{FF2B5EF4-FFF2-40B4-BE49-F238E27FC236}">
                <a16:creationId xmlns:a16="http://schemas.microsoft.com/office/drawing/2014/main" id="{DC89AE2F-AEA8-A381-FA6D-A5288BEF68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890" y="4037381"/>
            <a:ext cx="7726680" cy="5791200"/>
          </a:xfrm>
          <a:prstGeom prst="rect">
            <a:avLst/>
          </a:prstGeom>
        </p:spPr>
      </p:pic>
      <p:sp>
        <p:nvSpPr>
          <p:cNvPr id="4" name="Rectangle 13">
            <a:extLst>
              <a:ext uri="{FF2B5EF4-FFF2-40B4-BE49-F238E27FC236}">
                <a16:creationId xmlns:a16="http://schemas.microsoft.com/office/drawing/2014/main" id="{B7156F33-9B78-EE11-E465-B0AF36BEBF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910" y="2842052"/>
            <a:ext cx="8936980" cy="1733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Skydio 3D Scan Mapping:</a:t>
            </a:r>
          </a:p>
          <a:p>
            <a:pPr eaLnBrk="1" hangingPunct="1"/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eaLnBrk="1" hangingPunct="1">
              <a:buFont typeface="+mj-lt"/>
              <a:buAutoNum type="arabicPeriod"/>
            </a:pPr>
            <a:r>
              <a:rPr lang="en-US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Drone plans a path based on AI-driven workflow.</a:t>
            </a:r>
          </a:p>
        </p:txBody>
      </p:sp>
      <p:pic>
        <p:nvPicPr>
          <p:cNvPr id="5" name="Picture 4" descr="A helicopter flying over a building&#10;&#10;Description automatically generated with medium confidence">
            <a:extLst>
              <a:ext uri="{FF2B5EF4-FFF2-40B4-BE49-F238E27FC236}">
                <a16:creationId xmlns:a16="http://schemas.microsoft.com/office/drawing/2014/main" id="{85059878-2C33-C3DE-F6D0-0EDE63DB54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64" y="4585854"/>
            <a:ext cx="6502400" cy="3657600"/>
          </a:xfrm>
          <a:prstGeom prst="rect">
            <a:avLst/>
          </a:prstGeom>
        </p:spPr>
      </p:pic>
      <p:pic>
        <p:nvPicPr>
          <p:cNvPr id="21" name="Picture 20" descr="A picture containing text, graffiti, painted, dirty&#10;&#10;Description automatically generated">
            <a:extLst>
              <a:ext uri="{FF2B5EF4-FFF2-40B4-BE49-F238E27FC236}">
                <a16:creationId xmlns:a16="http://schemas.microsoft.com/office/drawing/2014/main" id="{8823C310-0926-51DD-4C41-0E1EC21FE1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890" y="4047398"/>
            <a:ext cx="7726680" cy="5791200"/>
          </a:xfrm>
          <a:prstGeom prst="rect">
            <a:avLst/>
          </a:prstGeom>
        </p:spPr>
      </p:pic>
      <p:sp>
        <p:nvSpPr>
          <p:cNvPr id="24" name="Rectangle 13">
            <a:extLst>
              <a:ext uri="{FF2B5EF4-FFF2-40B4-BE49-F238E27FC236}">
                <a16:creationId xmlns:a16="http://schemas.microsoft.com/office/drawing/2014/main" id="{20E4B1EA-FC8B-EAE3-D708-74E68FFEAC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14466" y="2355720"/>
            <a:ext cx="7925224" cy="1733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eaLnBrk="1" hangingPunct="1">
              <a:buFont typeface="+mj-lt"/>
              <a:buAutoNum type="arabicPeriod"/>
            </a:pPr>
            <a:r>
              <a:rPr lang="en-US" altLang="en-US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Drone plans a path based on AI-driven workflow 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lang="en-US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Drone autonomously captures all surfaces of a scene. </a:t>
            </a:r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A53405C0-9749-9D58-87CC-7CE743577038}"/>
              </a:ext>
            </a:extLst>
          </p:cNvPr>
          <p:cNvSpPr/>
          <p:nvPr/>
        </p:nvSpPr>
        <p:spPr>
          <a:xfrm rot="16200000">
            <a:off x="8317578" y="6086853"/>
            <a:ext cx="590843" cy="6556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13">
            <a:extLst>
              <a:ext uri="{FF2B5EF4-FFF2-40B4-BE49-F238E27FC236}">
                <a16:creationId xmlns:a16="http://schemas.microsoft.com/office/drawing/2014/main" id="{87BC2A02-062E-8D22-967F-0539A97107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4395" y="1208706"/>
            <a:ext cx="9252809" cy="1028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FIELD INVESTIGATION (2023-2024)</a:t>
            </a:r>
          </a:p>
          <a:p>
            <a:pPr algn="ctr" eaLnBrk="1" hangingPunct="1"/>
            <a:r>
              <a:rPr lang="en-US" alt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METHODOLOGY AND TOOLS USED</a:t>
            </a:r>
          </a:p>
        </p:txBody>
      </p:sp>
    </p:spTree>
    <p:extLst>
      <p:ext uri="{BB962C8B-B14F-4D97-AF65-F5344CB8AC3E}">
        <p14:creationId xmlns:p14="http://schemas.microsoft.com/office/powerpoint/2010/main" val="172509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3">
            <a:extLst>
              <a:ext uri="{FF2B5EF4-FFF2-40B4-BE49-F238E27FC236}">
                <a16:creationId xmlns:a16="http://schemas.microsoft.com/office/drawing/2014/main" id="{20E4B1EA-FC8B-EAE3-D708-74E68FFEAC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14466" y="2355720"/>
            <a:ext cx="7925224" cy="1733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eaLnBrk="1" hangingPunct="1">
              <a:buFont typeface="+mj-lt"/>
              <a:buAutoNum type="arabicPeriod"/>
            </a:pPr>
            <a:r>
              <a:rPr lang="en-US" altLang="en-US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Drone plans a path based on AI-driven workflow 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lang="en-US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Drone autonomously captures all surfaces of a scene. </a:t>
            </a:r>
          </a:p>
        </p:txBody>
      </p:sp>
      <p:pic>
        <p:nvPicPr>
          <p:cNvPr id="6" name="Picture 5" descr="A picture containing outdoor&#10;&#10;Description automatically generated">
            <a:extLst>
              <a:ext uri="{FF2B5EF4-FFF2-40B4-BE49-F238E27FC236}">
                <a16:creationId xmlns:a16="http://schemas.microsoft.com/office/drawing/2014/main" id="{9397EEB0-D94D-8A1A-6570-BFC794E2BF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80" y="2743200"/>
            <a:ext cx="11641455" cy="7100888"/>
          </a:xfrm>
          <a:prstGeom prst="rect">
            <a:avLst/>
          </a:prstGeom>
        </p:spPr>
      </p:pic>
      <p:sp>
        <p:nvSpPr>
          <p:cNvPr id="10" name="Rectangle 13">
            <a:extLst>
              <a:ext uri="{FF2B5EF4-FFF2-40B4-BE49-F238E27FC236}">
                <a16:creationId xmlns:a16="http://schemas.microsoft.com/office/drawing/2014/main" id="{BBDF4291-263E-3BDC-E2C7-FF48BFD2A8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678" y="4570113"/>
            <a:ext cx="4857750" cy="3447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Conventional UAS-based Photogrammetry</a:t>
            </a:r>
          </a:p>
          <a:p>
            <a:pPr algn="ctr" eaLnBrk="1" hangingPunct="1"/>
            <a:r>
              <a:rPr lang="en-US" altLang="en-US" sz="36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  <a:p>
            <a:pPr algn="ctr" eaLnBrk="1" hangingPunct="1"/>
            <a:r>
              <a:rPr lang="en-US" altLang="en-US" sz="28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Skydio 3D Scan Mapping:</a:t>
            </a:r>
          </a:p>
        </p:txBody>
      </p:sp>
      <p:sp>
        <p:nvSpPr>
          <p:cNvPr id="12" name="Rectangle 13">
            <a:extLst>
              <a:ext uri="{FF2B5EF4-FFF2-40B4-BE49-F238E27FC236}">
                <a16:creationId xmlns:a16="http://schemas.microsoft.com/office/drawing/2014/main" id="{0B72F503-87E7-1F5C-6F14-D5F2CBDCA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67204" y="2877950"/>
            <a:ext cx="3282158" cy="133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 Investigation October 2023</a:t>
            </a: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538BC6FE-DA0D-BA3A-B265-F2C79F08A7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4395" y="1208706"/>
            <a:ext cx="9252809" cy="1028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FIELD INVESTIGATION (2023-2024)</a:t>
            </a:r>
          </a:p>
          <a:p>
            <a:pPr algn="ctr" eaLnBrk="1" hangingPunct="1"/>
            <a:r>
              <a:rPr lang="en-US" alt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METHODOLOGY AND TOOLS USED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0E77069-08F4-76EC-027E-23A0824877C6}"/>
              </a:ext>
            </a:extLst>
          </p:cNvPr>
          <p:cNvSpPr>
            <a:spLocks noChangeAspect="1"/>
          </p:cNvSpPr>
          <p:nvPr/>
        </p:nvSpPr>
        <p:spPr>
          <a:xfrm rot="6354775">
            <a:off x="10457814" y="4947896"/>
            <a:ext cx="131533" cy="477048"/>
          </a:xfrm>
          <a:custGeom>
            <a:avLst/>
            <a:gdLst>
              <a:gd name="connsiteX0" fmla="*/ 233917 w 467833"/>
              <a:gd name="connsiteY0" fmla="*/ 0 h 2445489"/>
              <a:gd name="connsiteX1" fmla="*/ 0 w 467833"/>
              <a:gd name="connsiteY1" fmla="*/ 956930 h 2445489"/>
              <a:gd name="connsiteX2" fmla="*/ 191386 w 467833"/>
              <a:gd name="connsiteY2" fmla="*/ 797442 h 2445489"/>
              <a:gd name="connsiteX3" fmla="*/ 148856 w 467833"/>
              <a:gd name="connsiteY3" fmla="*/ 1010093 h 2445489"/>
              <a:gd name="connsiteX4" fmla="*/ 148856 w 467833"/>
              <a:gd name="connsiteY4" fmla="*/ 1158949 h 2445489"/>
              <a:gd name="connsiteX5" fmla="*/ 223284 w 467833"/>
              <a:gd name="connsiteY5" fmla="*/ 1286540 h 2445489"/>
              <a:gd name="connsiteX6" fmla="*/ 255182 w 467833"/>
              <a:gd name="connsiteY6" fmla="*/ 1382233 h 2445489"/>
              <a:gd name="connsiteX7" fmla="*/ 202019 w 467833"/>
              <a:gd name="connsiteY7" fmla="*/ 1499191 h 2445489"/>
              <a:gd name="connsiteX8" fmla="*/ 148856 w 467833"/>
              <a:gd name="connsiteY8" fmla="*/ 1594884 h 2445489"/>
              <a:gd name="connsiteX9" fmla="*/ 170121 w 467833"/>
              <a:gd name="connsiteY9" fmla="*/ 1722475 h 2445489"/>
              <a:gd name="connsiteX10" fmla="*/ 244549 w 467833"/>
              <a:gd name="connsiteY10" fmla="*/ 1871330 h 2445489"/>
              <a:gd name="connsiteX11" fmla="*/ 244549 w 467833"/>
              <a:gd name="connsiteY11" fmla="*/ 1977656 h 2445489"/>
              <a:gd name="connsiteX12" fmla="*/ 148856 w 467833"/>
              <a:gd name="connsiteY12" fmla="*/ 2126512 h 2445489"/>
              <a:gd name="connsiteX13" fmla="*/ 148856 w 467833"/>
              <a:gd name="connsiteY13" fmla="*/ 2286000 h 2445489"/>
              <a:gd name="connsiteX14" fmla="*/ 223284 w 467833"/>
              <a:gd name="connsiteY14" fmla="*/ 2424223 h 2445489"/>
              <a:gd name="connsiteX15" fmla="*/ 223284 w 467833"/>
              <a:gd name="connsiteY15" fmla="*/ 2434856 h 2445489"/>
              <a:gd name="connsiteX16" fmla="*/ 297712 w 467833"/>
              <a:gd name="connsiteY16" fmla="*/ 2445489 h 2445489"/>
              <a:gd name="connsiteX17" fmla="*/ 372140 w 467833"/>
              <a:gd name="connsiteY17" fmla="*/ 2371061 h 2445489"/>
              <a:gd name="connsiteX18" fmla="*/ 329610 w 467833"/>
              <a:gd name="connsiteY18" fmla="*/ 2275368 h 2445489"/>
              <a:gd name="connsiteX19" fmla="*/ 308345 w 467833"/>
              <a:gd name="connsiteY19" fmla="*/ 2179675 h 2445489"/>
              <a:gd name="connsiteX20" fmla="*/ 318977 w 467833"/>
              <a:gd name="connsiteY20" fmla="*/ 2052084 h 2445489"/>
              <a:gd name="connsiteX21" fmla="*/ 361507 w 467833"/>
              <a:gd name="connsiteY21" fmla="*/ 1967023 h 2445489"/>
              <a:gd name="connsiteX22" fmla="*/ 372140 w 467833"/>
              <a:gd name="connsiteY22" fmla="*/ 1860698 h 2445489"/>
              <a:gd name="connsiteX23" fmla="*/ 318977 w 467833"/>
              <a:gd name="connsiteY23" fmla="*/ 1754372 h 2445489"/>
              <a:gd name="connsiteX24" fmla="*/ 297712 w 467833"/>
              <a:gd name="connsiteY24" fmla="*/ 1648047 h 2445489"/>
              <a:gd name="connsiteX25" fmla="*/ 287079 w 467833"/>
              <a:gd name="connsiteY25" fmla="*/ 1573619 h 2445489"/>
              <a:gd name="connsiteX26" fmla="*/ 329610 w 467833"/>
              <a:gd name="connsiteY26" fmla="*/ 1509823 h 2445489"/>
              <a:gd name="connsiteX27" fmla="*/ 382772 w 467833"/>
              <a:gd name="connsiteY27" fmla="*/ 1403498 h 2445489"/>
              <a:gd name="connsiteX28" fmla="*/ 382772 w 467833"/>
              <a:gd name="connsiteY28" fmla="*/ 1297172 h 2445489"/>
              <a:gd name="connsiteX29" fmla="*/ 372140 w 467833"/>
              <a:gd name="connsiteY29" fmla="*/ 1212112 h 2445489"/>
              <a:gd name="connsiteX30" fmla="*/ 297712 w 467833"/>
              <a:gd name="connsiteY30" fmla="*/ 1158949 h 2445489"/>
              <a:gd name="connsiteX31" fmla="*/ 276447 w 467833"/>
              <a:gd name="connsiteY31" fmla="*/ 1041991 h 2445489"/>
              <a:gd name="connsiteX32" fmla="*/ 233917 w 467833"/>
              <a:gd name="connsiteY32" fmla="*/ 978195 h 2445489"/>
              <a:gd name="connsiteX33" fmla="*/ 244549 w 467833"/>
              <a:gd name="connsiteY33" fmla="*/ 914400 h 2445489"/>
              <a:gd name="connsiteX34" fmla="*/ 276447 w 467833"/>
              <a:gd name="connsiteY34" fmla="*/ 818707 h 2445489"/>
              <a:gd name="connsiteX35" fmla="*/ 467833 w 467833"/>
              <a:gd name="connsiteY35" fmla="*/ 956930 h 2445489"/>
              <a:gd name="connsiteX36" fmla="*/ 233917 w 467833"/>
              <a:gd name="connsiteY36" fmla="*/ 0 h 2445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67833" h="2445489">
                <a:moveTo>
                  <a:pt x="233917" y="0"/>
                </a:moveTo>
                <a:lnTo>
                  <a:pt x="0" y="956930"/>
                </a:lnTo>
                <a:lnTo>
                  <a:pt x="191386" y="797442"/>
                </a:lnTo>
                <a:lnTo>
                  <a:pt x="148856" y="1010093"/>
                </a:lnTo>
                <a:lnTo>
                  <a:pt x="148856" y="1158949"/>
                </a:lnTo>
                <a:lnTo>
                  <a:pt x="223284" y="1286540"/>
                </a:lnTo>
                <a:lnTo>
                  <a:pt x="255182" y="1382233"/>
                </a:lnTo>
                <a:lnTo>
                  <a:pt x="202019" y="1499191"/>
                </a:lnTo>
                <a:lnTo>
                  <a:pt x="148856" y="1594884"/>
                </a:lnTo>
                <a:lnTo>
                  <a:pt x="170121" y="1722475"/>
                </a:lnTo>
                <a:lnTo>
                  <a:pt x="244549" y="1871330"/>
                </a:lnTo>
                <a:lnTo>
                  <a:pt x="244549" y="1977656"/>
                </a:lnTo>
                <a:lnTo>
                  <a:pt x="148856" y="2126512"/>
                </a:lnTo>
                <a:lnTo>
                  <a:pt x="148856" y="2286000"/>
                </a:lnTo>
                <a:lnTo>
                  <a:pt x="223284" y="2424223"/>
                </a:lnTo>
                <a:lnTo>
                  <a:pt x="223284" y="2434856"/>
                </a:lnTo>
                <a:lnTo>
                  <a:pt x="297712" y="2445489"/>
                </a:lnTo>
                <a:lnTo>
                  <a:pt x="372140" y="2371061"/>
                </a:lnTo>
                <a:lnTo>
                  <a:pt x="329610" y="2275368"/>
                </a:lnTo>
                <a:lnTo>
                  <a:pt x="308345" y="2179675"/>
                </a:lnTo>
                <a:lnTo>
                  <a:pt x="318977" y="2052084"/>
                </a:lnTo>
                <a:lnTo>
                  <a:pt x="361507" y="1967023"/>
                </a:lnTo>
                <a:lnTo>
                  <a:pt x="372140" y="1860698"/>
                </a:lnTo>
                <a:lnTo>
                  <a:pt x="318977" y="1754372"/>
                </a:lnTo>
                <a:lnTo>
                  <a:pt x="297712" y="1648047"/>
                </a:lnTo>
                <a:lnTo>
                  <a:pt x="287079" y="1573619"/>
                </a:lnTo>
                <a:lnTo>
                  <a:pt x="329610" y="1509823"/>
                </a:lnTo>
                <a:lnTo>
                  <a:pt x="382772" y="1403498"/>
                </a:lnTo>
                <a:lnTo>
                  <a:pt x="382772" y="1297172"/>
                </a:lnTo>
                <a:lnTo>
                  <a:pt x="372140" y="1212112"/>
                </a:lnTo>
                <a:lnTo>
                  <a:pt x="297712" y="1158949"/>
                </a:lnTo>
                <a:lnTo>
                  <a:pt x="276447" y="1041991"/>
                </a:lnTo>
                <a:lnTo>
                  <a:pt x="233917" y="978195"/>
                </a:lnTo>
                <a:lnTo>
                  <a:pt x="244549" y="914400"/>
                </a:lnTo>
                <a:lnTo>
                  <a:pt x="276447" y="818707"/>
                </a:lnTo>
                <a:lnTo>
                  <a:pt x="467833" y="956930"/>
                </a:lnTo>
                <a:lnTo>
                  <a:pt x="233917" y="0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1"/>
          </a:p>
        </p:txBody>
      </p:sp>
    </p:spTree>
    <p:extLst>
      <p:ext uri="{BB962C8B-B14F-4D97-AF65-F5344CB8AC3E}">
        <p14:creationId xmlns:p14="http://schemas.microsoft.com/office/powerpoint/2010/main" val="13213972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view of the earth from space&#10;&#10;Description automatically generated with low confidence">
            <a:extLst>
              <a:ext uri="{FF2B5EF4-FFF2-40B4-BE49-F238E27FC236}">
                <a16:creationId xmlns:a16="http://schemas.microsoft.com/office/drawing/2014/main" id="{1192D30A-C71F-024E-81CD-9330036DDC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80" y="2743200"/>
            <a:ext cx="11641455" cy="7100888"/>
          </a:xfrm>
          <a:prstGeom prst="rect">
            <a:avLst/>
          </a:prstGeom>
        </p:spPr>
      </p:pic>
      <p:sp>
        <p:nvSpPr>
          <p:cNvPr id="3" name="Rectangle 13">
            <a:extLst>
              <a:ext uri="{FF2B5EF4-FFF2-40B4-BE49-F238E27FC236}">
                <a16:creationId xmlns:a16="http://schemas.microsoft.com/office/drawing/2014/main" id="{7127B6D2-055C-DF5E-5191-8A3364BB51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678" y="4570113"/>
            <a:ext cx="4857750" cy="3447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Conventional UAS-based Photogrammetry</a:t>
            </a:r>
          </a:p>
          <a:p>
            <a:pPr algn="ctr" eaLnBrk="1" hangingPunct="1"/>
            <a:r>
              <a:rPr lang="en-US" alt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  <a:p>
            <a:pPr algn="ctr" eaLnBrk="1" hangingPunct="1"/>
            <a:r>
              <a:rPr lang="en-US" alt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Skydio 3D Scan Mapping</a:t>
            </a: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A18D387F-C2FC-258C-8D65-E260F9F894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67204" y="2877950"/>
            <a:ext cx="3282158" cy="133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 Investigation October 2023</a:t>
            </a:r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65B46B21-7C8B-E53E-7689-F0654C956E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4395" y="1208706"/>
            <a:ext cx="9252809" cy="1028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FIELD INVESTIGATION (2023-2024)</a:t>
            </a:r>
          </a:p>
          <a:p>
            <a:pPr algn="ctr" eaLnBrk="1" hangingPunct="1"/>
            <a:r>
              <a:rPr lang="en-US" alt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METHODOLOGY AND TOOLS USED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5F4C705-936A-E871-C196-5ABF35CAC90B}"/>
              </a:ext>
            </a:extLst>
          </p:cNvPr>
          <p:cNvSpPr>
            <a:spLocks noChangeAspect="1"/>
          </p:cNvSpPr>
          <p:nvPr/>
        </p:nvSpPr>
        <p:spPr>
          <a:xfrm rot="11230888">
            <a:off x="11519310" y="7056755"/>
            <a:ext cx="131533" cy="477048"/>
          </a:xfrm>
          <a:custGeom>
            <a:avLst/>
            <a:gdLst>
              <a:gd name="connsiteX0" fmla="*/ 233917 w 467833"/>
              <a:gd name="connsiteY0" fmla="*/ 0 h 2445489"/>
              <a:gd name="connsiteX1" fmla="*/ 0 w 467833"/>
              <a:gd name="connsiteY1" fmla="*/ 956930 h 2445489"/>
              <a:gd name="connsiteX2" fmla="*/ 191386 w 467833"/>
              <a:gd name="connsiteY2" fmla="*/ 797442 h 2445489"/>
              <a:gd name="connsiteX3" fmla="*/ 148856 w 467833"/>
              <a:gd name="connsiteY3" fmla="*/ 1010093 h 2445489"/>
              <a:gd name="connsiteX4" fmla="*/ 148856 w 467833"/>
              <a:gd name="connsiteY4" fmla="*/ 1158949 h 2445489"/>
              <a:gd name="connsiteX5" fmla="*/ 223284 w 467833"/>
              <a:gd name="connsiteY5" fmla="*/ 1286540 h 2445489"/>
              <a:gd name="connsiteX6" fmla="*/ 255182 w 467833"/>
              <a:gd name="connsiteY6" fmla="*/ 1382233 h 2445489"/>
              <a:gd name="connsiteX7" fmla="*/ 202019 w 467833"/>
              <a:gd name="connsiteY7" fmla="*/ 1499191 h 2445489"/>
              <a:gd name="connsiteX8" fmla="*/ 148856 w 467833"/>
              <a:gd name="connsiteY8" fmla="*/ 1594884 h 2445489"/>
              <a:gd name="connsiteX9" fmla="*/ 170121 w 467833"/>
              <a:gd name="connsiteY9" fmla="*/ 1722475 h 2445489"/>
              <a:gd name="connsiteX10" fmla="*/ 244549 w 467833"/>
              <a:gd name="connsiteY10" fmla="*/ 1871330 h 2445489"/>
              <a:gd name="connsiteX11" fmla="*/ 244549 w 467833"/>
              <a:gd name="connsiteY11" fmla="*/ 1977656 h 2445489"/>
              <a:gd name="connsiteX12" fmla="*/ 148856 w 467833"/>
              <a:gd name="connsiteY12" fmla="*/ 2126512 h 2445489"/>
              <a:gd name="connsiteX13" fmla="*/ 148856 w 467833"/>
              <a:gd name="connsiteY13" fmla="*/ 2286000 h 2445489"/>
              <a:gd name="connsiteX14" fmla="*/ 223284 w 467833"/>
              <a:gd name="connsiteY14" fmla="*/ 2424223 h 2445489"/>
              <a:gd name="connsiteX15" fmla="*/ 223284 w 467833"/>
              <a:gd name="connsiteY15" fmla="*/ 2434856 h 2445489"/>
              <a:gd name="connsiteX16" fmla="*/ 297712 w 467833"/>
              <a:gd name="connsiteY16" fmla="*/ 2445489 h 2445489"/>
              <a:gd name="connsiteX17" fmla="*/ 372140 w 467833"/>
              <a:gd name="connsiteY17" fmla="*/ 2371061 h 2445489"/>
              <a:gd name="connsiteX18" fmla="*/ 329610 w 467833"/>
              <a:gd name="connsiteY18" fmla="*/ 2275368 h 2445489"/>
              <a:gd name="connsiteX19" fmla="*/ 308345 w 467833"/>
              <a:gd name="connsiteY19" fmla="*/ 2179675 h 2445489"/>
              <a:gd name="connsiteX20" fmla="*/ 318977 w 467833"/>
              <a:gd name="connsiteY20" fmla="*/ 2052084 h 2445489"/>
              <a:gd name="connsiteX21" fmla="*/ 361507 w 467833"/>
              <a:gd name="connsiteY21" fmla="*/ 1967023 h 2445489"/>
              <a:gd name="connsiteX22" fmla="*/ 372140 w 467833"/>
              <a:gd name="connsiteY22" fmla="*/ 1860698 h 2445489"/>
              <a:gd name="connsiteX23" fmla="*/ 318977 w 467833"/>
              <a:gd name="connsiteY23" fmla="*/ 1754372 h 2445489"/>
              <a:gd name="connsiteX24" fmla="*/ 297712 w 467833"/>
              <a:gd name="connsiteY24" fmla="*/ 1648047 h 2445489"/>
              <a:gd name="connsiteX25" fmla="*/ 287079 w 467833"/>
              <a:gd name="connsiteY25" fmla="*/ 1573619 h 2445489"/>
              <a:gd name="connsiteX26" fmla="*/ 329610 w 467833"/>
              <a:gd name="connsiteY26" fmla="*/ 1509823 h 2445489"/>
              <a:gd name="connsiteX27" fmla="*/ 382772 w 467833"/>
              <a:gd name="connsiteY27" fmla="*/ 1403498 h 2445489"/>
              <a:gd name="connsiteX28" fmla="*/ 382772 w 467833"/>
              <a:gd name="connsiteY28" fmla="*/ 1297172 h 2445489"/>
              <a:gd name="connsiteX29" fmla="*/ 372140 w 467833"/>
              <a:gd name="connsiteY29" fmla="*/ 1212112 h 2445489"/>
              <a:gd name="connsiteX30" fmla="*/ 297712 w 467833"/>
              <a:gd name="connsiteY30" fmla="*/ 1158949 h 2445489"/>
              <a:gd name="connsiteX31" fmla="*/ 276447 w 467833"/>
              <a:gd name="connsiteY31" fmla="*/ 1041991 h 2445489"/>
              <a:gd name="connsiteX32" fmla="*/ 233917 w 467833"/>
              <a:gd name="connsiteY32" fmla="*/ 978195 h 2445489"/>
              <a:gd name="connsiteX33" fmla="*/ 244549 w 467833"/>
              <a:gd name="connsiteY33" fmla="*/ 914400 h 2445489"/>
              <a:gd name="connsiteX34" fmla="*/ 276447 w 467833"/>
              <a:gd name="connsiteY34" fmla="*/ 818707 h 2445489"/>
              <a:gd name="connsiteX35" fmla="*/ 467833 w 467833"/>
              <a:gd name="connsiteY35" fmla="*/ 956930 h 2445489"/>
              <a:gd name="connsiteX36" fmla="*/ 233917 w 467833"/>
              <a:gd name="connsiteY36" fmla="*/ 0 h 2445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67833" h="2445489">
                <a:moveTo>
                  <a:pt x="233917" y="0"/>
                </a:moveTo>
                <a:lnTo>
                  <a:pt x="0" y="956930"/>
                </a:lnTo>
                <a:lnTo>
                  <a:pt x="191386" y="797442"/>
                </a:lnTo>
                <a:lnTo>
                  <a:pt x="148856" y="1010093"/>
                </a:lnTo>
                <a:lnTo>
                  <a:pt x="148856" y="1158949"/>
                </a:lnTo>
                <a:lnTo>
                  <a:pt x="223284" y="1286540"/>
                </a:lnTo>
                <a:lnTo>
                  <a:pt x="255182" y="1382233"/>
                </a:lnTo>
                <a:lnTo>
                  <a:pt x="202019" y="1499191"/>
                </a:lnTo>
                <a:lnTo>
                  <a:pt x="148856" y="1594884"/>
                </a:lnTo>
                <a:lnTo>
                  <a:pt x="170121" y="1722475"/>
                </a:lnTo>
                <a:lnTo>
                  <a:pt x="244549" y="1871330"/>
                </a:lnTo>
                <a:lnTo>
                  <a:pt x="244549" y="1977656"/>
                </a:lnTo>
                <a:lnTo>
                  <a:pt x="148856" y="2126512"/>
                </a:lnTo>
                <a:lnTo>
                  <a:pt x="148856" y="2286000"/>
                </a:lnTo>
                <a:lnTo>
                  <a:pt x="223284" y="2424223"/>
                </a:lnTo>
                <a:lnTo>
                  <a:pt x="223284" y="2434856"/>
                </a:lnTo>
                <a:lnTo>
                  <a:pt x="297712" y="2445489"/>
                </a:lnTo>
                <a:lnTo>
                  <a:pt x="372140" y="2371061"/>
                </a:lnTo>
                <a:lnTo>
                  <a:pt x="329610" y="2275368"/>
                </a:lnTo>
                <a:lnTo>
                  <a:pt x="308345" y="2179675"/>
                </a:lnTo>
                <a:lnTo>
                  <a:pt x="318977" y="2052084"/>
                </a:lnTo>
                <a:lnTo>
                  <a:pt x="361507" y="1967023"/>
                </a:lnTo>
                <a:lnTo>
                  <a:pt x="372140" y="1860698"/>
                </a:lnTo>
                <a:lnTo>
                  <a:pt x="318977" y="1754372"/>
                </a:lnTo>
                <a:lnTo>
                  <a:pt x="297712" y="1648047"/>
                </a:lnTo>
                <a:lnTo>
                  <a:pt x="287079" y="1573619"/>
                </a:lnTo>
                <a:lnTo>
                  <a:pt x="329610" y="1509823"/>
                </a:lnTo>
                <a:lnTo>
                  <a:pt x="382772" y="1403498"/>
                </a:lnTo>
                <a:lnTo>
                  <a:pt x="382772" y="1297172"/>
                </a:lnTo>
                <a:lnTo>
                  <a:pt x="372140" y="1212112"/>
                </a:lnTo>
                <a:lnTo>
                  <a:pt x="297712" y="1158949"/>
                </a:lnTo>
                <a:lnTo>
                  <a:pt x="276447" y="1041991"/>
                </a:lnTo>
                <a:lnTo>
                  <a:pt x="233917" y="978195"/>
                </a:lnTo>
                <a:lnTo>
                  <a:pt x="244549" y="914400"/>
                </a:lnTo>
                <a:lnTo>
                  <a:pt x="276447" y="818707"/>
                </a:lnTo>
                <a:lnTo>
                  <a:pt x="467833" y="956930"/>
                </a:lnTo>
                <a:lnTo>
                  <a:pt x="233917" y="0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1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AD5E3F1-FC90-BF7D-4275-A3F0A02B1AF7}"/>
              </a:ext>
            </a:extLst>
          </p:cNvPr>
          <p:cNvSpPr>
            <a:spLocks noChangeAspect="1"/>
          </p:cNvSpPr>
          <p:nvPr/>
        </p:nvSpPr>
        <p:spPr>
          <a:xfrm rot="6354775">
            <a:off x="10457814" y="4947896"/>
            <a:ext cx="131533" cy="477048"/>
          </a:xfrm>
          <a:custGeom>
            <a:avLst/>
            <a:gdLst>
              <a:gd name="connsiteX0" fmla="*/ 233917 w 467833"/>
              <a:gd name="connsiteY0" fmla="*/ 0 h 2445489"/>
              <a:gd name="connsiteX1" fmla="*/ 0 w 467833"/>
              <a:gd name="connsiteY1" fmla="*/ 956930 h 2445489"/>
              <a:gd name="connsiteX2" fmla="*/ 191386 w 467833"/>
              <a:gd name="connsiteY2" fmla="*/ 797442 h 2445489"/>
              <a:gd name="connsiteX3" fmla="*/ 148856 w 467833"/>
              <a:gd name="connsiteY3" fmla="*/ 1010093 h 2445489"/>
              <a:gd name="connsiteX4" fmla="*/ 148856 w 467833"/>
              <a:gd name="connsiteY4" fmla="*/ 1158949 h 2445489"/>
              <a:gd name="connsiteX5" fmla="*/ 223284 w 467833"/>
              <a:gd name="connsiteY5" fmla="*/ 1286540 h 2445489"/>
              <a:gd name="connsiteX6" fmla="*/ 255182 w 467833"/>
              <a:gd name="connsiteY6" fmla="*/ 1382233 h 2445489"/>
              <a:gd name="connsiteX7" fmla="*/ 202019 w 467833"/>
              <a:gd name="connsiteY7" fmla="*/ 1499191 h 2445489"/>
              <a:gd name="connsiteX8" fmla="*/ 148856 w 467833"/>
              <a:gd name="connsiteY8" fmla="*/ 1594884 h 2445489"/>
              <a:gd name="connsiteX9" fmla="*/ 170121 w 467833"/>
              <a:gd name="connsiteY9" fmla="*/ 1722475 h 2445489"/>
              <a:gd name="connsiteX10" fmla="*/ 244549 w 467833"/>
              <a:gd name="connsiteY10" fmla="*/ 1871330 h 2445489"/>
              <a:gd name="connsiteX11" fmla="*/ 244549 w 467833"/>
              <a:gd name="connsiteY11" fmla="*/ 1977656 h 2445489"/>
              <a:gd name="connsiteX12" fmla="*/ 148856 w 467833"/>
              <a:gd name="connsiteY12" fmla="*/ 2126512 h 2445489"/>
              <a:gd name="connsiteX13" fmla="*/ 148856 w 467833"/>
              <a:gd name="connsiteY13" fmla="*/ 2286000 h 2445489"/>
              <a:gd name="connsiteX14" fmla="*/ 223284 w 467833"/>
              <a:gd name="connsiteY14" fmla="*/ 2424223 h 2445489"/>
              <a:gd name="connsiteX15" fmla="*/ 223284 w 467833"/>
              <a:gd name="connsiteY15" fmla="*/ 2434856 h 2445489"/>
              <a:gd name="connsiteX16" fmla="*/ 297712 w 467833"/>
              <a:gd name="connsiteY16" fmla="*/ 2445489 h 2445489"/>
              <a:gd name="connsiteX17" fmla="*/ 372140 w 467833"/>
              <a:gd name="connsiteY17" fmla="*/ 2371061 h 2445489"/>
              <a:gd name="connsiteX18" fmla="*/ 329610 w 467833"/>
              <a:gd name="connsiteY18" fmla="*/ 2275368 h 2445489"/>
              <a:gd name="connsiteX19" fmla="*/ 308345 w 467833"/>
              <a:gd name="connsiteY19" fmla="*/ 2179675 h 2445489"/>
              <a:gd name="connsiteX20" fmla="*/ 318977 w 467833"/>
              <a:gd name="connsiteY20" fmla="*/ 2052084 h 2445489"/>
              <a:gd name="connsiteX21" fmla="*/ 361507 w 467833"/>
              <a:gd name="connsiteY21" fmla="*/ 1967023 h 2445489"/>
              <a:gd name="connsiteX22" fmla="*/ 372140 w 467833"/>
              <a:gd name="connsiteY22" fmla="*/ 1860698 h 2445489"/>
              <a:gd name="connsiteX23" fmla="*/ 318977 w 467833"/>
              <a:gd name="connsiteY23" fmla="*/ 1754372 h 2445489"/>
              <a:gd name="connsiteX24" fmla="*/ 297712 w 467833"/>
              <a:gd name="connsiteY24" fmla="*/ 1648047 h 2445489"/>
              <a:gd name="connsiteX25" fmla="*/ 287079 w 467833"/>
              <a:gd name="connsiteY25" fmla="*/ 1573619 h 2445489"/>
              <a:gd name="connsiteX26" fmla="*/ 329610 w 467833"/>
              <a:gd name="connsiteY26" fmla="*/ 1509823 h 2445489"/>
              <a:gd name="connsiteX27" fmla="*/ 382772 w 467833"/>
              <a:gd name="connsiteY27" fmla="*/ 1403498 h 2445489"/>
              <a:gd name="connsiteX28" fmla="*/ 382772 w 467833"/>
              <a:gd name="connsiteY28" fmla="*/ 1297172 h 2445489"/>
              <a:gd name="connsiteX29" fmla="*/ 372140 w 467833"/>
              <a:gd name="connsiteY29" fmla="*/ 1212112 h 2445489"/>
              <a:gd name="connsiteX30" fmla="*/ 297712 w 467833"/>
              <a:gd name="connsiteY30" fmla="*/ 1158949 h 2445489"/>
              <a:gd name="connsiteX31" fmla="*/ 276447 w 467833"/>
              <a:gd name="connsiteY31" fmla="*/ 1041991 h 2445489"/>
              <a:gd name="connsiteX32" fmla="*/ 233917 w 467833"/>
              <a:gd name="connsiteY32" fmla="*/ 978195 h 2445489"/>
              <a:gd name="connsiteX33" fmla="*/ 244549 w 467833"/>
              <a:gd name="connsiteY33" fmla="*/ 914400 h 2445489"/>
              <a:gd name="connsiteX34" fmla="*/ 276447 w 467833"/>
              <a:gd name="connsiteY34" fmla="*/ 818707 h 2445489"/>
              <a:gd name="connsiteX35" fmla="*/ 467833 w 467833"/>
              <a:gd name="connsiteY35" fmla="*/ 956930 h 2445489"/>
              <a:gd name="connsiteX36" fmla="*/ 233917 w 467833"/>
              <a:gd name="connsiteY36" fmla="*/ 0 h 2445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67833" h="2445489">
                <a:moveTo>
                  <a:pt x="233917" y="0"/>
                </a:moveTo>
                <a:lnTo>
                  <a:pt x="0" y="956930"/>
                </a:lnTo>
                <a:lnTo>
                  <a:pt x="191386" y="797442"/>
                </a:lnTo>
                <a:lnTo>
                  <a:pt x="148856" y="1010093"/>
                </a:lnTo>
                <a:lnTo>
                  <a:pt x="148856" y="1158949"/>
                </a:lnTo>
                <a:lnTo>
                  <a:pt x="223284" y="1286540"/>
                </a:lnTo>
                <a:lnTo>
                  <a:pt x="255182" y="1382233"/>
                </a:lnTo>
                <a:lnTo>
                  <a:pt x="202019" y="1499191"/>
                </a:lnTo>
                <a:lnTo>
                  <a:pt x="148856" y="1594884"/>
                </a:lnTo>
                <a:lnTo>
                  <a:pt x="170121" y="1722475"/>
                </a:lnTo>
                <a:lnTo>
                  <a:pt x="244549" y="1871330"/>
                </a:lnTo>
                <a:lnTo>
                  <a:pt x="244549" y="1977656"/>
                </a:lnTo>
                <a:lnTo>
                  <a:pt x="148856" y="2126512"/>
                </a:lnTo>
                <a:lnTo>
                  <a:pt x="148856" y="2286000"/>
                </a:lnTo>
                <a:lnTo>
                  <a:pt x="223284" y="2424223"/>
                </a:lnTo>
                <a:lnTo>
                  <a:pt x="223284" y="2434856"/>
                </a:lnTo>
                <a:lnTo>
                  <a:pt x="297712" y="2445489"/>
                </a:lnTo>
                <a:lnTo>
                  <a:pt x="372140" y="2371061"/>
                </a:lnTo>
                <a:lnTo>
                  <a:pt x="329610" y="2275368"/>
                </a:lnTo>
                <a:lnTo>
                  <a:pt x="308345" y="2179675"/>
                </a:lnTo>
                <a:lnTo>
                  <a:pt x="318977" y="2052084"/>
                </a:lnTo>
                <a:lnTo>
                  <a:pt x="361507" y="1967023"/>
                </a:lnTo>
                <a:lnTo>
                  <a:pt x="372140" y="1860698"/>
                </a:lnTo>
                <a:lnTo>
                  <a:pt x="318977" y="1754372"/>
                </a:lnTo>
                <a:lnTo>
                  <a:pt x="297712" y="1648047"/>
                </a:lnTo>
                <a:lnTo>
                  <a:pt x="287079" y="1573619"/>
                </a:lnTo>
                <a:lnTo>
                  <a:pt x="329610" y="1509823"/>
                </a:lnTo>
                <a:lnTo>
                  <a:pt x="382772" y="1403498"/>
                </a:lnTo>
                <a:lnTo>
                  <a:pt x="382772" y="1297172"/>
                </a:lnTo>
                <a:lnTo>
                  <a:pt x="372140" y="1212112"/>
                </a:lnTo>
                <a:lnTo>
                  <a:pt x="297712" y="1158949"/>
                </a:lnTo>
                <a:lnTo>
                  <a:pt x="276447" y="1041991"/>
                </a:lnTo>
                <a:lnTo>
                  <a:pt x="233917" y="978195"/>
                </a:lnTo>
                <a:lnTo>
                  <a:pt x="244549" y="914400"/>
                </a:lnTo>
                <a:lnTo>
                  <a:pt x="276447" y="818707"/>
                </a:lnTo>
                <a:lnTo>
                  <a:pt x="467833" y="956930"/>
                </a:lnTo>
                <a:lnTo>
                  <a:pt x="233917" y="0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1"/>
          </a:p>
        </p:txBody>
      </p:sp>
    </p:spTree>
    <p:extLst>
      <p:ext uri="{BB962C8B-B14F-4D97-AF65-F5344CB8AC3E}">
        <p14:creationId xmlns:p14="http://schemas.microsoft.com/office/powerpoint/2010/main" val="11619855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>
            <a:extLst>
              <a:ext uri="{FF2B5EF4-FFF2-40B4-BE49-F238E27FC236}">
                <a16:creationId xmlns:a16="http://schemas.microsoft.com/office/drawing/2014/main" id="{9F67DDF8-0882-432B-5770-7AA5A4CD8E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4395" y="1208706"/>
            <a:ext cx="9252809" cy="1028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FIELD INVESTIGATION </a:t>
            </a:r>
          </a:p>
          <a:p>
            <a:pPr algn="ctr" eaLnBrk="1" hangingPunct="1"/>
            <a:r>
              <a:rPr lang="en-US" alt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 2023 VS. FEBRUARY 2024</a:t>
            </a:r>
          </a:p>
        </p:txBody>
      </p:sp>
      <p:pic>
        <p:nvPicPr>
          <p:cNvPr id="3" name="Picture 2" descr="A picture containing outdoor, concrete, stone&#10;&#10;Description automatically generated">
            <a:extLst>
              <a:ext uri="{FF2B5EF4-FFF2-40B4-BE49-F238E27FC236}">
                <a16:creationId xmlns:a16="http://schemas.microsoft.com/office/drawing/2014/main" id="{5B30A1DA-8E7F-125D-013C-2F7657E445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5" y="2771451"/>
            <a:ext cx="8465049" cy="56391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BC19DD-90CF-E4D3-3400-91A76A9856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3646" y="2771450"/>
            <a:ext cx="8472529" cy="5639123"/>
          </a:xfrm>
          <a:prstGeom prst="rect">
            <a:avLst/>
          </a:prstGeom>
        </p:spPr>
      </p:pic>
      <p:sp>
        <p:nvSpPr>
          <p:cNvPr id="10" name="Rectangle 13">
            <a:extLst>
              <a:ext uri="{FF2B5EF4-FFF2-40B4-BE49-F238E27FC236}">
                <a16:creationId xmlns:a16="http://schemas.microsoft.com/office/drawing/2014/main" id="{71D9486E-B96C-DA75-7895-F31AAE5111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5566" y="4192576"/>
            <a:ext cx="1071563" cy="590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 b="1">
                <a:latin typeface="Arial" panose="020B0604020202020204" pitchFamily="34" charset="0"/>
                <a:cs typeface="Arial" panose="020B0604020202020204" pitchFamily="34" charset="0"/>
              </a:rPr>
              <a:t>Pier 6</a:t>
            </a: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00169608-22BA-431A-CA62-F92AE1860A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5261" y="8513710"/>
            <a:ext cx="5558268" cy="863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 Point Cloud – October 2023 (Skydio 3D Scan)</a:t>
            </a:r>
          </a:p>
        </p:txBody>
      </p:sp>
      <p:sp>
        <p:nvSpPr>
          <p:cNvPr id="12" name="Rectangle 13">
            <a:extLst>
              <a:ext uri="{FF2B5EF4-FFF2-40B4-BE49-F238E27FC236}">
                <a16:creationId xmlns:a16="http://schemas.microsoft.com/office/drawing/2014/main" id="{1854D172-EE85-6E75-4B2C-C9F3FD49D6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03049" y="8513710"/>
            <a:ext cx="5558268" cy="863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 Point Cloud – February 2024</a:t>
            </a:r>
          </a:p>
          <a:p>
            <a:pPr algn="ctr" eaLnBrk="1" hangingPunct="1"/>
            <a:r>
              <a:rPr lang="en-US" alt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(Skydio 3D Scan)</a:t>
            </a: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DE7C1429-5DB3-06A2-D176-9285D3806B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71891" y="4163937"/>
            <a:ext cx="1071563" cy="590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 b="1">
                <a:latin typeface="Arial" panose="020B0604020202020204" pitchFamily="34" charset="0"/>
                <a:cs typeface="Arial" panose="020B0604020202020204" pitchFamily="34" charset="0"/>
              </a:rPr>
              <a:t>Pier 6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D13AC99-D942-F772-724D-F16CF60B8A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39054" y="4424236"/>
            <a:ext cx="1071563" cy="590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 b="1">
                <a:latin typeface="Arial" panose="020B0604020202020204" pitchFamily="34" charset="0"/>
                <a:cs typeface="Arial" panose="020B0604020202020204" pitchFamily="34" charset="0"/>
              </a:rPr>
              <a:t>Pier 5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74CA17D-7E27-F1A4-0471-A7D12FAB9A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9233" y="4960596"/>
            <a:ext cx="1071563" cy="590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 b="1">
                <a:latin typeface="Arial" panose="020B0604020202020204" pitchFamily="34" charset="0"/>
                <a:cs typeface="Arial" panose="020B0604020202020204" pitchFamily="34" charset="0"/>
              </a:rPr>
              <a:t>Pier 5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8088F73-0D12-37E2-B963-982715925B81}"/>
              </a:ext>
            </a:extLst>
          </p:cNvPr>
          <p:cNvSpPr>
            <a:spLocks noChangeAspect="1"/>
          </p:cNvSpPr>
          <p:nvPr/>
        </p:nvSpPr>
        <p:spPr>
          <a:xfrm rot="3644330">
            <a:off x="2135126" y="7289241"/>
            <a:ext cx="263067" cy="954096"/>
          </a:xfrm>
          <a:custGeom>
            <a:avLst/>
            <a:gdLst>
              <a:gd name="connsiteX0" fmla="*/ 233917 w 467833"/>
              <a:gd name="connsiteY0" fmla="*/ 0 h 2445489"/>
              <a:gd name="connsiteX1" fmla="*/ 0 w 467833"/>
              <a:gd name="connsiteY1" fmla="*/ 956930 h 2445489"/>
              <a:gd name="connsiteX2" fmla="*/ 191386 w 467833"/>
              <a:gd name="connsiteY2" fmla="*/ 797442 h 2445489"/>
              <a:gd name="connsiteX3" fmla="*/ 148856 w 467833"/>
              <a:gd name="connsiteY3" fmla="*/ 1010093 h 2445489"/>
              <a:gd name="connsiteX4" fmla="*/ 148856 w 467833"/>
              <a:gd name="connsiteY4" fmla="*/ 1158949 h 2445489"/>
              <a:gd name="connsiteX5" fmla="*/ 223284 w 467833"/>
              <a:gd name="connsiteY5" fmla="*/ 1286540 h 2445489"/>
              <a:gd name="connsiteX6" fmla="*/ 255182 w 467833"/>
              <a:gd name="connsiteY6" fmla="*/ 1382233 h 2445489"/>
              <a:gd name="connsiteX7" fmla="*/ 202019 w 467833"/>
              <a:gd name="connsiteY7" fmla="*/ 1499191 h 2445489"/>
              <a:gd name="connsiteX8" fmla="*/ 148856 w 467833"/>
              <a:gd name="connsiteY8" fmla="*/ 1594884 h 2445489"/>
              <a:gd name="connsiteX9" fmla="*/ 170121 w 467833"/>
              <a:gd name="connsiteY9" fmla="*/ 1722475 h 2445489"/>
              <a:gd name="connsiteX10" fmla="*/ 244549 w 467833"/>
              <a:gd name="connsiteY10" fmla="*/ 1871330 h 2445489"/>
              <a:gd name="connsiteX11" fmla="*/ 244549 w 467833"/>
              <a:gd name="connsiteY11" fmla="*/ 1977656 h 2445489"/>
              <a:gd name="connsiteX12" fmla="*/ 148856 w 467833"/>
              <a:gd name="connsiteY12" fmla="*/ 2126512 h 2445489"/>
              <a:gd name="connsiteX13" fmla="*/ 148856 w 467833"/>
              <a:gd name="connsiteY13" fmla="*/ 2286000 h 2445489"/>
              <a:gd name="connsiteX14" fmla="*/ 223284 w 467833"/>
              <a:gd name="connsiteY14" fmla="*/ 2424223 h 2445489"/>
              <a:gd name="connsiteX15" fmla="*/ 223284 w 467833"/>
              <a:gd name="connsiteY15" fmla="*/ 2434856 h 2445489"/>
              <a:gd name="connsiteX16" fmla="*/ 297712 w 467833"/>
              <a:gd name="connsiteY16" fmla="*/ 2445489 h 2445489"/>
              <a:gd name="connsiteX17" fmla="*/ 372140 w 467833"/>
              <a:gd name="connsiteY17" fmla="*/ 2371061 h 2445489"/>
              <a:gd name="connsiteX18" fmla="*/ 329610 w 467833"/>
              <a:gd name="connsiteY18" fmla="*/ 2275368 h 2445489"/>
              <a:gd name="connsiteX19" fmla="*/ 308345 w 467833"/>
              <a:gd name="connsiteY19" fmla="*/ 2179675 h 2445489"/>
              <a:gd name="connsiteX20" fmla="*/ 318977 w 467833"/>
              <a:gd name="connsiteY20" fmla="*/ 2052084 h 2445489"/>
              <a:gd name="connsiteX21" fmla="*/ 361507 w 467833"/>
              <a:gd name="connsiteY21" fmla="*/ 1967023 h 2445489"/>
              <a:gd name="connsiteX22" fmla="*/ 372140 w 467833"/>
              <a:gd name="connsiteY22" fmla="*/ 1860698 h 2445489"/>
              <a:gd name="connsiteX23" fmla="*/ 318977 w 467833"/>
              <a:gd name="connsiteY23" fmla="*/ 1754372 h 2445489"/>
              <a:gd name="connsiteX24" fmla="*/ 297712 w 467833"/>
              <a:gd name="connsiteY24" fmla="*/ 1648047 h 2445489"/>
              <a:gd name="connsiteX25" fmla="*/ 287079 w 467833"/>
              <a:gd name="connsiteY25" fmla="*/ 1573619 h 2445489"/>
              <a:gd name="connsiteX26" fmla="*/ 329610 w 467833"/>
              <a:gd name="connsiteY26" fmla="*/ 1509823 h 2445489"/>
              <a:gd name="connsiteX27" fmla="*/ 382772 w 467833"/>
              <a:gd name="connsiteY27" fmla="*/ 1403498 h 2445489"/>
              <a:gd name="connsiteX28" fmla="*/ 382772 w 467833"/>
              <a:gd name="connsiteY28" fmla="*/ 1297172 h 2445489"/>
              <a:gd name="connsiteX29" fmla="*/ 372140 w 467833"/>
              <a:gd name="connsiteY29" fmla="*/ 1212112 h 2445489"/>
              <a:gd name="connsiteX30" fmla="*/ 297712 w 467833"/>
              <a:gd name="connsiteY30" fmla="*/ 1158949 h 2445489"/>
              <a:gd name="connsiteX31" fmla="*/ 276447 w 467833"/>
              <a:gd name="connsiteY31" fmla="*/ 1041991 h 2445489"/>
              <a:gd name="connsiteX32" fmla="*/ 233917 w 467833"/>
              <a:gd name="connsiteY32" fmla="*/ 978195 h 2445489"/>
              <a:gd name="connsiteX33" fmla="*/ 244549 w 467833"/>
              <a:gd name="connsiteY33" fmla="*/ 914400 h 2445489"/>
              <a:gd name="connsiteX34" fmla="*/ 276447 w 467833"/>
              <a:gd name="connsiteY34" fmla="*/ 818707 h 2445489"/>
              <a:gd name="connsiteX35" fmla="*/ 467833 w 467833"/>
              <a:gd name="connsiteY35" fmla="*/ 956930 h 2445489"/>
              <a:gd name="connsiteX36" fmla="*/ 233917 w 467833"/>
              <a:gd name="connsiteY36" fmla="*/ 0 h 2445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67833" h="2445489">
                <a:moveTo>
                  <a:pt x="233917" y="0"/>
                </a:moveTo>
                <a:lnTo>
                  <a:pt x="0" y="956930"/>
                </a:lnTo>
                <a:lnTo>
                  <a:pt x="191386" y="797442"/>
                </a:lnTo>
                <a:lnTo>
                  <a:pt x="148856" y="1010093"/>
                </a:lnTo>
                <a:lnTo>
                  <a:pt x="148856" y="1158949"/>
                </a:lnTo>
                <a:lnTo>
                  <a:pt x="223284" y="1286540"/>
                </a:lnTo>
                <a:lnTo>
                  <a:pt x="255182" y="1382233"/>
                </a:lnTo>
                <a:lnTo>
                  <a:pt x="202019" y="1499191"/>
                </a:lnTo>
                <a:lnTo>
                  <a:pt x="148856" y="1594884"/>
                </a:lnTo>
                <a:lnTo>
                  <a:pt x="170121" y="1722475"/>
                </a:lnTo>
                <a:lnTo>
                  <a:pt x="244549" y="1871330"/>
                </a:lnTo>
                <a:lnTo>
                  <a:pt x="244549" y="1977656"/>
                </a:lnTo>
                <a:lnTo>
                  <a:pt x="148856" y="2126512"/>
                </a:lnTo>
                <a:lnTo>
                  <a:pt x="148856" y="2286000"/>
                </a:lnTo>
                <a:lnTo>
                  <a:pt x="223284" y="2424223"/>
                </a:lnTo>
                <a:lnTo>
                  <a:pt x="223284" y="2434856"/>
                </a:lnTo>
                <a:lnTo>
                  <a:pt x="297712" y="2445489"/>
                </a:lnTo>
                <a:lnTo>
                  <a:pt x="372140" y="2371061"/>
                </a:lnTo>
                <a:lnTo>
                  <a:pt x="329610" y="2275368"/>
                </a:lnTo>
                <a:lnTo>
                  <a:pt x="308345" y="2179675"/>
                </a:lnTo>
                <a:lnTo>
                  <a:pt x="318977" y="2052084"/>
                </a:lnTo>
                <a:lnTo>
                  <a:pt x="361507" y="1967023"/>
                </a:lnTo>
                <a:lnTo>
                  <a:pt x="372140" y="1860698"/>
                </a:lnTo>
                <a:lnTo>
                  <a:pt x="318977" y="1754372"/>
                </a:lnTo>
                <a:lnTo>
                  <a:pt x="297712" y="1648047"/>
                </a:lnTo>
                <a:lnTo>
                  <a:pt x="287079" y="1573619"/>
                </a:lnTo>
                <a:lnTo>
                  <a:pt x="329610" y="1509823"/>
                </a:lnTo>
                <a:lnTo>
                  <a:pt x="382772" y="1403498"/>
                </a:lnTo>
                <a:lnTo>
                  <a:pt x="382772" y="1297172"/>
                </a:lnTo>
                <a:lnTo>
                  <a:pt x="372140" y="1212112"/>
                </a:lnTo>
                <a:lnTo>
                  <a:pt x="297712" y="1158949"/>
                </a:lnTo>
                <a:lnTo>
                  <a:pt x="276447" y="1041991"/>
                </a:lnTo>
                <a:lnTo>
                  <a:pt x="233917" y="978195"/>
                </a:lnTo>
                <a:lnTo>
                  <a:pt x="244549" y="914400"/>
                </a:lnTo>
                <a:lnTo>
                  <a:pt x="276447" y="818707"/>
                </a:lnTo>
                <a:lnTo>
                  <a:pt x="467833" y="956930"/>
                </a:lnTo>
                <a:lnTo>
                  <a:pt x="233917" y="0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1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A359526-C59F-13F3-F4EE-BC60DFEF47BA}"/>
              </a:ext>
            </a:extLst>
          </p:cNvPr>
          <p:cNvSpPr>
            <a:spLocks noChangeAspect="1"/>
          </p:cNvSpPr>
          <p:nvPr/>
        </p:nvSpPr>
        <p:spPr>
          <a:xfrm rot="3644330">
            <a:off x="12023195" y="7289241"/>
            <a:ext cx="263067" cy="954096"/>
          </a:xfrm>
          <a:custGeom>
            <a:avLst/>
            <a:gdLst>
              <a:gd name="connsiteX0" fmla="*/ 233917 w 467833"/>
              <a:gd name="connsiteY0" fmla="*/ 0 h 2445489"/>
              <a:gd name="connsiteX1" fmla="*/ 0 w 467833"/>
              <a:gd name="connsiteY1" fmla="*/ 956930 h 2445489"/>
              <a:gd name="connsiteX2" fmla="*/ 191386 w 467833"/>
              <a:gd name="connsiteY2" fmla="*/ 797442 h 2445489"/>
              <a:gd name="connsiteX3" fmla="*/ 148856 w 467833"/>
              <a:gd name="connsiteY3" fmla="*/ 1010093 h 2445489"/>
              <a:gd name="connsiteX4" fmla="*/ 148856 w 467833"/>
              <a:gd name="connsiteY4" fmla="*/ 1158949 h 2445489"/>
              <a:gd name="connsiteX5" fmla="*/ 223284 w 467833"/>
              <a:gd name="connsiteY5" fmla="*/ 1286540 h 2445489"/>
              <a:gd name="connsiteX6" fmla="*/ 255182 w 467833"/>
              <a:gd name="connsiteY6" fmla="*/ 1382233 h 2445489"/>
              <a:gd name="connsiteX7" fmla="*/ 202019 w 467833"/>
              <a:gd name="connsiteY7" fmla="*/ 1499191 h 2445489"/>
              <a:gd name="connsiteX8" fmla="*/ 148856 w 467833"/>
              <a:gd name="connsiteY8" fmla="*/ 1594884 h 2445489"/>
              <a:gd name="connsiteX9" fmla="*/ 170121 w 467833"/>
              <a:gd name="connsiteY9" fmla="*/ 1722475 h 2445489"/>
              <a:gd name="connsiteX10" fmla="*/ 244549 w 467833"/>
              <a:gd name="connsiteY10" fmla="*/ 1871330 h 2445489"/>
              <a:gd name="connsiteX11" fmla="*/ 244549 w 467833"/>
              <a:gd name="connsiteY11" fmla="*/ 1977656 h 2445489"/>
              <a:gd name="connsiteX12" fmla="*/ 148856 w 467833"/>
              <a:gd name="connsiteY12" fmla="*/ 2126512 h 2445489"/>
              <a:gd name="connsiteX13" fmla="*/ 148856 w 467833"/>
              <a:gd name="connsiteY13" fmla="*/ 2286000 h 2445489"/>
              <a:gd name="connsiteX14" fmla="*/ 223284 w 467833"/>
              <a:gd name="connsiteY14" fmla="*/ 2424223 h 2445489"/>
              <a:gd name="connsiteX15" fmla="*/ 223284 w 467833"/>
              <a:gd name="connsiteY15" fmla="*/ 2434856 h 2445489"/>
              <a:gd name="connsiteX16" fmla="*/ 297712 w 467833"/>
              <a:gd name="connsiteY16" fmla="*/ 2445489 h 2445489"/>
              <a:gd name="connsiteX17" fmla="*/ 372140 w 467833"/>
              <a:gd name="connsiteY17" fmla="*/ 2371061 h 2445489"/>
              <a:gd name="connsiteX18" fmla="*/ 329610 w 467833"/>
              <a:gd name="connsiteY18" fmla="*/ 2275368 h 2445489"/>
              <a:gd name="connsiteX19" fmla="*/ 308345 w 467833"/>
              <a:gd name="connsiteY19" fmla="*/ 2179675 h 2445489"/>
              <a:gd name="connsiteX20" fmla="*/ 318977 w 467833"/>
              <a:gd name="connsiteY20" fmla="*/ 2052084 h 2445489"/>
              <a:gd name="connsiteX21" fmla="*/ 361507 w 467833"/>
              <a:gd name="connsiteY21" fmla="*/ 1967023 h 2445489"/>
              <a:gd name="connsiteX22" fmla="*/ 372140 w 467833"/>
              <a:gd name="connsiteY22" fmla="*/ 1860698 h 2445489"/>
              <a:gd name="connsiteX23" fmla="*/ 318977 w 467833"/>
              <a:gd name="connsiteY23" fmla="*/ 1754372 h 2445489"/>
              <a:gd name="connsiteX24" fmla="*/ 297712 w 467833"/>
              <a:gd name="connsiteY24" fmla="*/ 1648047 h 2445489"/>
              <a:gd name="connsiteX25" fmla="*/ 287079 w 467833"/>
              <a:gd name="connsiteY25" fmla="*/ 1573619 h 2445489"/>
              <a:gd name="connsiteX26" fmla="*/ 329610 w 467833"/>
              <a:gd name="connsiteY26" fmla="*/ 1509823 h 2445489"/>
              <a:gd name="connsiteX27" fmla="*/ 382772 w 467833"/>
              <a:gd name="connsiteY27" fmla="*/ 1403498 h 2445489"/>
              <a:gd name="connsiteX28" fmla="*/ 382772 w 467833"/>
              <a:gd name="connsiteY28" fmla="*/ 1297172 h 2445489"/>
              <a:gd name="connsiteX29" fmla="*/ 372140 w 467833"/>
              <a:gd name="connsiteY29" fmla="*/ 1212112 h 2445489"/>
              <a:gd name="connsiteX30" fmla="*/ 297712 w 467833"/>
              <a:gd name="connsiteY30" fmla="*/ 1158949 h 2445489"/>
              <a:gd name="connsiteX31" fmla="*/ 276447 w 467833"/>
              <a:gd name="connsiteY31" fmla="*/ 1041991 h 2445489"/>
              <a:gd name="connsiteX32" fmla="*/ 233917 w 467833"/>
              <a:gd name="connsiteY32" fmla="*/ 978195 h 2445489"/>
              <a:gd name="connsiteX33" fmla="*/ 244549 w 467833"/>
              <a:gd name="connsiteY33" fmla="*/ 914400 h 2445489"/>
              <a:gd name="connsiteX34" fmla="*/ 276447 w 467833"/>
              <a:gd name="connsiteY34" fmla="*/ 818707 h 2445489"/>
              <a:gd name="connsiteX35" fmla="*/ 467833 w 467833"/>
              <a:gd name="connsiteY35" fmla="*/ 956930 h 2445489"/>
              <a:gd name="connsiteX36" fmla="*/ 233917 w 467833"/>
              <a:gd name="connsiteY36" fmla="*/ 0 h 2445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67833" h="2445489">
                <a:moveTo>
                  <a:pt x="233917" y="0"/>
                </a:moveTo>
                <a:lnTo>
                  <a:pt x="0" y="956930"/>
                </a:lnTo>
                <a:lnTo>
                  <a:pt x="191386" y="797442"/>
                </a:lnTo>
                <a:lnTo>
                  <a:pt x="148856" y="1010093"/>
                </a:lnTo>
                <a:lnTo>
                  <a:pt x="148856" y="1158949"/>
                </a:lnTo>
                <a:lnTo>
                  <a:pt x="223284" y="1286540"/>
                </a:lnTo>
                <a:lnTo>
                  <a:pt x="255182" y="1382233"/>
                </a:lnTo>
                <a:lnTo>
                  <a:pt x="202019" y="1499191"/>
                </a:lnTo>
                <a:lnTo>
                  <a:pt x="148856" y="1594884"/>
                </a:lnTo>
                <a:lnTo>
                  <a:pt x="170121" y="1722475"/>
                </a:lnTo>
                <a:lnTo>
                  <a:pt x="244549" y="1871330"/>
                </a:lnTo>
                <a:lnTo>
                  <a:pt x="244549" y="1977656"/>
                </a:lnTo>
                <a:lnTo>
                  <a:pt x="148856" y="2126512"/>
                </a:lnTo>
                <a:lnTo>
                  <a:pt x="148856" y="2286000"/>
                </a:lnTo>
                <a:lnTo>
                  <a:pt x="223284" y="2424223"/>
                </a:lnTo>
                <a:lnTo>
                  <a:pt x="223284" y="2434856"/>
                </a:lnTo>
                <a:lnTo>
                  <a:pt x="297712" y="2445489"/>
                </a:lnTo>
                <a:lnTo>
                  <a:pt x="372140" y="2371061"/>
                </a:lnTo>
                <a:lnTo>
                  <a:pt x="329610" y="2275368"/>
                </a:lnTo>
                <a:lnTo>
                  <a:pt x="308345" y="2179675"/>
                </a:lnTo>
                <a:lnTo>
                  <a:pt x="318977" y="2052084"/>
                </a:lnTo>
                <a:lnTo>
                  <a:pt x="361507" y="1967023"/>
                </a:lnTo>
                <a:lnTo>
                  <a:pt x="372140" y="1860698"/>
                </a:lnTo>
                <a:lnTo>
                  <a:pt x="318977" y="1754372"/>
                </a:lnTo>
                <a:lnTo>
                  <a:pt x="297712" y="1648047"/>
                </a:lnTo>
                <a:lnTo>
                  <a:pt x="287079" y="1573619"/>
                </a:lnTo>
                <a:lnTo>
                  <a:pt x="329610" y="1509823"/>
                </a:lnTo>
                <a:lnTo>
                  <a:pt x="382772" y="1403498"/>
                </a:lnTo>
                <a:lnTo>
                  <a:pt x="382772" y="1297172"/>
                </a:lnTo>
                <a:lnTo>
                  <a:pt x="372140" y="1212112"/>
                </a:lnTo>
                <a:lnTo>
                  <a:pt x="297712" y="1158949"/>
                </a:lnTo>
                <a:lnTo>
                  <a:pt x="276447" y="1041991"/>
                </a:lnTo>
                <a:lnTo>
                  <a:pt x="233917" y="978195"/>
                </a:lnTo>
                <a:lnTo>
                  <a:pt x="244549" y="914400"/>
                </a:lnTo>
                <a:lnTo>
                  <a:pt x="276447" y="818707"/>
                </a:lnTo>
                <a:lnTo>
                  <a:pt x="467833" y="956930"/>
                </a:lnTo>
                <a:lnTo>
                  <a:pt x="233917" y="0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1"/>
          </a:p>
        </p:txBody>
      </p:sp>
    </p:spTree>
    <p:extLst>
      <p:ext uri="{BB962C8B-B14F-4D97-AF65-F5344CB8AC3E}">
        <p14:creationId xmlns:p14="http://schemas.microsoft.com/office/powerpoint/2010/main" val="28282323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, electronics, display&#10;&#10;Description automatically generated">
            <a:extLst>
              <a:ext uri="{FF2B5EF4-FFF2-40B4-BE49-F238E27FC236}">
                <a16:creationId xmlns:a16="http://schemas.microsoft.com/office/drawing/2014/main" id="{4D0DA6AD-6ABF-1AEE-7DCA-67C0C08AF0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9" t="8105" r="6696" b="21081"/>
          <a:stretch/>
        </p:blipFill>
        <p:spPr>
          <a:xfrm>
            <a:off x="3549015" y="2535461"/>
            <a:ext cx="10783567" cy="6314233"/>
          </a:xfrm>
          <a:prstGeom prst="rect">
            <a:avLst/>
          </a:prstGeom>
        </p:spPr>
      </p:pic>
      <p:sp>
        <p:nvSpPr>
          <p:cNvPr id="2" name="Rectangle 13">
            <a:extLst>
              <a:ext uri="{FF2B5EF4-FFF2-40B4-BE49-F238E27FC236}">
                <a16:creationId xmlns:a16="http://schemas.microsoft.com/office/drawing/2014/main" id="{9F67DDF8-0882-432B-5770-7AA5A4CD8E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4395" y="1208706"/>
            <a:ext cx="9252809" cy="1028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FIELD INVESTIGATION </a:t>
            </a:r>
          </a:p>
          <a:p>
            <a:pPr algn="ctr" eaLnBrk="1" hangingPunct="1"/>
            <a:r>
              <a:rPr lang="en-US" alt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 2023 VS. FEBRUARY 2024 CONT’D</a:t>
            </a: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00169608-22BA-431A-CA62-F92AE1860A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1664" y="8849694"/>
            <a:ext cx="5558268" cy="863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 Point Cloud – October 2023</a:t>
            </a:r>
          </a:p>
        </p:txBody>
      </p:sp>
      <p:pic>
        <p:nvPicPr>
          <p:cNvPr id="6" name="Picture 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18FA5B3E-55D6-C73A-CDE0-DC15056140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41" t="8014" r="3422" b="15287"/>
          <a:stretch/>
        </p:blipFill>
        <p:spPr>
          <a:xfrm>
            <a:off x="15405358" y="2536792"/>
            <a:ext cx="970730" cy="6312902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87BCC45-6919-F659-5500-A0CE314D7554}"/>
              </a:ext>
            </a:extLst>
          </p:cNvPr>
          <p:cNvSpPr>
            <a:spLocks noChangeAspect="1"/>
          </p:cNvSpPr>
          <p:nvPr/>
        </p:nvSpPr>
        <p:spPr>
          <a:xfrm rot="7844489">
            <a:off x="8775133" y="5521665"/>
            <a:ext cx="202328" cy="733806"/>
          </a:xfrm>
          <a:custGeom>
            <a:avLst/>
            <a:gdLst>
              <a:gd name="connsiteX0" fmla="*/ 233917 w 467833"/>
              <a:gd name="connsiteY0" fmla="*/ 0 h 2445489"/>
              <a:gd name="connsiteX1" fmla="*/ 0 w 467833"/>
              <a:gd name="connsiteY1" fmla="*/ 956930 h 2445489"/>
              <a:gd name="connsiteX2" fmla="*/ 191386 w 467833"/>
              <a:gd name="connsiteY2" fmla="*/ 797442 h 2445489"/>
              <a:gd name="connsiteX3" fmla="*/ 148856 w 467833"/>
              <a:gd name="connsiteY3" fmla="*/ 1010093 h 2445489"/>
              <a:gd name="connsiteX4" fmla="*/ 148856 w 467833"/>
              <a:gd name="connsiteY4" fmla="*/ 1158949 h 2445489"/>
              <a:gd name="connsiteX5" fmla="*/ 223284 w 467833"/>
              <a:gd name="connsiteY5" fmla="*/ 1286540 h 2445489"/>
              <a:gd name="connsiteX6" fmla="*/ 255182 w 467833"/>
              <a:gd name="connsiteY6" fmla="*/ 1382233 h 2445489"/>
              <a:gd name="connsiteX7" fmla="*/ 202019 w 467833"/>
              <a:gd name="connsiteY7" fmla="*/ 1499191 h 2445489"/>
              <a:gd name="connsiteX8" fmla="*/ 148856 w 467833"/>
              <a:gd name="connsiteY8" fmla="*/ 1594884 h 2445489"/>
              <a:gd name="connsiteX9" fmla="*/ 170121 w 467833"/>
              <a:gd name="connsiteY9" fmla="*/ 1722475 h 2445489"/>
              <a:gd name="connsiteX10" fmla="*/ 244549 w 467833"/>
              <a:gd name="connsiteY10" fmla="*/ 1871330 h 2445489"/>
              <a:gd name="connsiteX11" fmla="*/ 244549 w 467833"/>
              <a:gd name="connsiteY11" fmla="*/ 1977656 h 2445489"/>
              <a:gd name="connsiteX12" fmla="*/ 148856 w 467833"/>
              <a:gd name="connsiteY12" fmla="*/ 2126512 h 2445489"/>
              <a:gd name="connsiteX13" fmla="*/ 148856 w 467833"/>
              <a:gd name="connsiteY13" fmla="*/ 2286000 h 2445489"/>
              <a:gd name="connsiteX14" fmla="*/ 223284 w 467833"/>
              <a:gd name="connsiteY14" fmla="*/ 2424223 h 2445489"/>
              <a:gd name="connsiteX15" fmla="*/ 223284 w 467833"/>
              <a:gd name="connsiteY15" fmla="*/ 2434856 h 2445489"/>
              <a:gd name="connsiteX16" fmla="*/ 297712 w 467833"/>
              <a:gd name="connsiteY16" fmla="*/ 2445489 h 2445489"/>
              <a:gd name="connsiteX17" fmla="*/ 372140 w 467833"/>
              <a:gd name="connsiteY17" fmla="*/ 2371061 h 2445489"/>
              <a:gd name="connsiteX18" fmla="*/ 329610 w 467833"/>
              <a:gd name="connsiteY18" fmla="*/ 2275368 h 2445489"/>
              <a:gd name="connsiteX19" fmla="*/ 308345 w 467833"/>
              <a:gd name="connsiteY19" fmla="*/ 2179675 h 2445489"/>
              <a:gd name="connsiteX20" fmla="*/ 318977 w 467833"/>
              <a:gd name="connsiteY20" fmla="*/ 2052084 h 2445489"/>
              <a:gd name="connsiteX21" fmla="*/ 361507 w 467833"/>
              <a:gd name="connsiteY21" fmla="*/ 1967023 h 2445489"/>
              <a:gd name="connsiteX22" fmla="*/ 372140 w 467833"/>
              <a:gd name="connsiteY22" fmla="*/ 1860698 h 2445489"/>
              <a:gd name="connsiteX23" fmla="*/ 318977 w 467833"/>
              <a:gd name="connsiteY23" fmla="*/ 1754372 h 2445489"/>
              <a:gd name="connsiteX24" fmla="*/ 297712 w 467833"/>
              <a:gd name="connsiteY24" fmla="*/ 1648047 h 2445489"/>
              <a:gd name="connsiteX25" fmla="*/ 287079 w 467833"/>
              <a:gd name="connsiteY25" fmla="*/ 1573619 h 2445489"/>
              <a:gd name="connsiteX26" fmla="*/ 329610 w 467833"/>
              <a:gd name="connsiteY26" fmla="*/ 1509823 h 2445489"/>
              <a:gd name="connsiteX27" fmla="*/ 382772 w 467833"/>
              <a:gd name="connsiteY27" fmla="*/ 1403498 h 2445489"/>
              <a:gd name="connsiteX28" fmla="*/ 382772 w 467833"/>
              <a:gd name="connsiteY28" fmla="*/ 1297172 h 2445489"/>
              <a:gd name="connsiteX29" fmla="*/ 372140 w 467833"/>
              <a:gd name="connsiteY29" fmla="*/ 1212112 h 2445489"/>
              <a:gd name="connsiteX30" fmla="*/ 297712 w 467833"/>
              <a:gd name="connsiteY30" fmla="*/ 1158949 h 2445489"/>
              <a:gd name="connsiteX31" fmla="*/ 276447 w 467833"/>
              <a:gd name="connsiteY31" fmla="*/ 1041991 h 2445489"/>
              <a:gd name="connsiteX32" fmla="*/ 233917 w 467833"/>
              <a:gd name="connsiteY32" fmla="*/ 978195 h 2445489"/>
              <a:gd name="connsiteX33" fmla="*/ 244549 w 467833"/>
              <a:gd name="connsiteY33" fmla="*/ 914400 h 2445489"/>
              <a:gd name="connsiteX34" fmla="*/ 276447 w 467833"/>
              <a:gd name="connsiteY34" fmla="*/ 818707 h 2445489"/>
              <a:gd name="connsiteX35" fmla="*/ 467833 w 467833"/>
              <a:gd name="connsiteY35" fmla="*/ 956930 h 2445489"/>
              <a:gd name="connsiteX36" fmla="*/ 233917 w 467833"/>
              <a:gd name="connsiteY36" fmla="*/ 0 h 2445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67833" h="2445489">
                <a:moveTo>
                  <a:pt x="233917" y="0"/>
                </a:moveTo>
                <a:lnTo>
                  <a:pt x="0" y="956930"/>
                </a:lnTo>
                <a:lnTo>
                  <a:pt x="191386" y="797442"/>
                </a:lnTo>
                <a:lnTo>
                  <a:pt x="148856" y="1010093"/>
                </a:lnTo>
                <a:lnTo>
                  <a:pt x="148856" y="1158949"/>
                </a:lnTo>
                <a:lnTo>
                  <a:pt x="223284" y="1286540"/>
                </a:lnTo>
                <a:lnTo>
                  <a:pt x="255182" y="1382233"/>
                </a:lnTo>
                <a:lnTo>
                  <a:pt x="202019" y="1499191"/>
                </a:lnTo>
                <a:lnTo>
                  <a:pt x="148856" y="1594884"/>
                </a:lnTo>
                <a:lnTo>
                  <a:pt x="170121" y="1722475"/>
                </a:lnTo>
                <a:lnTo>
                  <a:pt x="244549" y="1871330"/>
                </a:lnTo>
                <a:lnTo>
                  <a:pt x="244549" y="1977656"/>
                </a:lnTo>
                <a:lnTo>
                  <a:pt x="148856" y="2126512"/>
                </a:lnTo>
                <a:lnTo>
                  <a:pt x="148856" y="2286000"/>
                </a:lnTo>
                <a:lnTo>
                  <a:pt x="223284" y="2424223"/>
                </a:lnTo>
                <a:lnTo>
                  <a:pt x="223284" y="2434856"/>
                </a:lnTo>
                <a:lnTo>
                  <a:pt x="297712" y="2445489"/>
                </a:lnTo>
                <a:lnTo>
                  <a:pt x="372140" y="2371061"/>
                </a:lnTo>
                <a:lnTo>
                  <a:pt x="329610" y="2275368"/>
                </a:lnTo>
                <a:lnTo>
                  <a:pt x="308345" y="2179675"/>
                </a:lnTo>
                <a:lnTo>
                  <a:pt x="318977" y="2052084"/>
                </a:lnTo>
                <a:lnTo>
                  <a:pt x="361507" y="1967023"/>
                </a:lnTo>
                <a:lnTo>
                  <a:pt x="372140" y="1860698"/>
                </a:lnTo>
                <a:lnTo>
                  <a:pt x="318977" y="1754372"/>
                </a:lnTo>
                <a:lnTo>
                  <a:pt x="297712" y="1648047"/>
                </a:lnTo>
                <a:lnTo>
                  <a:pt x="287079" y="1573619"/>
                </a:lnTo>
                <a:lnTo>
                  <a:pt x="329610" y="1509823"/>
                </a:lnTo>
                <a:lnTo>
                  <a:pt x="382772" y="1403498"/>
                </a:lnTo>
                <a:lnTo>
                  <a:pt x="382772" y="1297172"/>
                </a:lnTo>
                <a:lnTo>
                  <a:pt x="372140" y="1212112"/>
                </a:lnTo>
                <a:lnTo>
                  <a:pt x="297712" y="1158949"/>
                </a:lnTo>
                <a:lnTo>
                  <a:pt x="276447" y="1041991"/>
                </a:lnTo>
                <a:lnTo>
                  <a:pt x="233917" y="978195"/>
                </a:lnTo>
                <a:lnTo>
                  <a:pt x="244549" y="914400"/>
                </a:lnTo>
                <a:lnTo>
                  <a:pt x="276447" y="818707"/>
                </a:lnTo>
                <a:lnTo>
                  <a:pt x="467833" y="956930"/>
                </a:lnTo>
                <a:lnTo>
                  <a:pt x="233917" y="0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134C48-A19A-7F86-78E6-EA4C46256E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6415" y="3685952"/>
            <a:ext cx="649858" cy="3653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Pier 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7489EA9-8467-CE58-19EB-CCCA309AED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91967" y="3685952"/>
            <a:ext cx="649858" cy="3653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Pier 6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8F91BF-7A7B-D68D-5879-969D01CD9821}"/>
              </a:ext>
            </a:extLst>
          </p:cNvPr>
          <p:cNvCxnSpPr>
            <a:cxnSpLocks/>
          </p:cNvCxnSpPr>
          <p:nvPr/>
        </p:nvCxnSpPr>
        <p:spPr>
          <a:xfrm>
            <a:off x="6270171" y="6757515"/>
            <a:ext cx="6117092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8A0CE80-5D9C-A94D-C674-1D3B583E7F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7" y="6452154"/>
            <a:ext cx="4373868" cy="590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Average Bed Elevation </a:t>
            </a:r>
          </a:p>
          <a:p>
            <a:pPr eaLnBrk="1" hangingPunct="1"/>
            <a:r>
              <a:rPr lang="en-US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October 2023</a:t>
            </a:r>
          </a:p>
        </p:txBody>
      </p:sp>
    </p:spTree>
    <p:extLst>
      <p:ext uri="{BB962C8B-B14F-4D97-AF65-F5344CB8AC3E}">
        <p14:creationId xmlns:p14="http://schemas.microsoft.com/office/powerpoint/2010/main" val="32333003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3">
            <a:extLst>
              <a:ext uri="{FF2B5EF4-FFF2-40B4-BE49-F238E27FC236}">
                <a16:creationId xmlns:a16="http://schemas.microsoft.com/office/drawing/2014/main" id="{1854D172-EE85-6E75-4B2C-C9F3FD49D6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1664" y="8849694"/>
            <a:ext cx="5558268" cy="863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 Point Cloud – February 2024</a:t>
            </a:r>
          </a:p>
        </p:txBody>
      </p:sp>
      <p:pic>
        <p:nvPicPr>
          <p:cNvPr id="4" name="Picture 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05C0BB94-7737-81CF-3E4D-CD1934E6B0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9" t="8105" r="6696" b="21081"/>
          <a:stretch/>
        </p:blipFill>
        <p:spPr>
          <a:xfrm>
            <a:off x="3549015" y="2535461"/>
            <a:ext cx="10783567" cy="6314233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43423CD-53A1-5755-602B-E05B09A174CC}"/>
              </a:ext>
            </a:extLst>
          </p:cNvPr>
          <p:cNvCxnSpPr>
            <a:cxnSpLocks/>
          </p:cNvCxnSpPr>
          <p:nvPr/>
        </p:nvCxnSpPr>
        <p:spPr>
          <a:xfrm>
            <a:off x="8436737" y="6757515"/>
            <a:ext cx="0" cy="538162"/>
          </a:xfrm>
          <a:prstGeom prst="straightConnector1">
            <a:avLst/>
          </a:prstGeom>
          <a:ln w="12700">
            <a:solidFill>
              <a:srgbClr val="F777E8"/>
            </a:solidFill>
            <a:headEnd type="none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8D69B509-997C-819E-B719-CCE680871B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41" t="8014" r="3422" b="15287"/>
          <a:stretch/>
        </p:blipFill>
        <p:spPr>
          <a:xfrm>
            <a:off x="15405358" y="2536792"/>
            <a:ext cx="970730" cy="6312902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4B1C104-2B60-E120-CBDF-BB877E8694EF}"/>
              </a:ext>
            </a:extLst>
          </p:cNvPr>
          <p:cNvCxnSpPr>
            <a:cxnSpLocks/>
          </p:cNvCxnSpPr>
          <p:nvPr/>
        </p:nvCxnSpPr>
        <p:spPr>
          <a:xfrm>
            <a:off x="6270171" y="6757515"/>
            <a:ext cx="6117092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010E365-7A50-7FD9-8E6B-1D60A3361653}"/>
              </a:ext>
            </a:extLst>
          </p:cNvPr>
          <p:cNvCxnSpPr>
            <a:cxnSpLocks/>
          </p:cNvCxnSpPr>
          <p:nvPr/>
        </p:nvCxnSpPr>
        <p:spPr>
          <a:xfrm>
            <a:off x="6270171" y="7295677"/>
            <a:ext cx="6117092" cy="0"/>
          </a:xfrm>
          <a:prstGeom prst="line">
            <a:avLst/>
          </a:prstGeom>
          <a:ln w="12700">
            <a:solidFill>
              <a:srgbClr val="F777E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A6EADE7-7C24-8EBE-AD6E-3383A1912075}"/>
              </a:ext>
            </a:extLst>
          </p:cNvPr>
          <p:cNvCxnSpPr>
            <a:cxnSpLocks/>
          </p:cNvCxnSpPr>
          <p:nvPr/>
        </p:nvCxnSpPr>
        <p:spPr>
          <a:xfrm>
            <a:off x="11332337" y="6757515"/>
            <a:ext cx="0" cy="538162"/>
          </a:xfrm>
          <a:prstGeom prst="straightConnector1">
            <a:avLst/>
          </a:prstGeom>
          <a:ln w="12700">
            <a:solidFill>
              <a:srgbClr val="F777E8"/>
            </a:solidFill>
            <a:headEnd type="none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1133E891-A70E-0053-CD05-64655225CC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6415" y="3685952"/>
            <a:ext cx="649858" cy="3653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Pier 5</a:t>
            </a:r>
          </a:p>
        </p:txBody>
      </p:sp>
      <p:sp>
        <p:nvSpPr>
          <p:cNvPr id="2" name="Rectangle 13">
            <a:extLst>
              <a:ext uri="{FF2B5EF4-FFF2-40B4-BE49-F238E27FC236}">
                <a16:creationId xmlns:a16="http://schemas.microsoft.com/office/drawing/2014/main" id="{6949998E-87A3-AA3D-23E1-06709EB1B1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4395" y="1208706"/>
            <a:ext cx="9252809" cy="1028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FIELD INVESTIGATION </a:t>
            </a:r>
          </a:p>
          <a:p>
            <a:pPr algn="ctr" eaLnBrk="1" hangingPunct="1"/>
            <a:r>
              <a:rPr lang="en-US" alt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 2023 VS. FEBRUARY 2024 CONT’D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709AB9-B6D8-9F7B-655C-D247D85E0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7" y="6452154"/>
            <a:ext cx="4373868" cy="590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Average Bed Elevation </a:t>
            </a:r>
          </a:p>
          <a:p>
            <a:pPr eaLnBrk="1" hangingPunct="1"/>
            <a:r>
              <a:rPr lang="en-US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October 2023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64ED9C-9BC2-25A8-7CB2-B4F85C14D3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91967" y="3685952"/>
            <a:ext cx="649858" cy="3653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Pier 6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F0F64D-F6CC-2CA4-C8C4-967EC33F3F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0690" y="6996441"/>
            <a:ext cx="4373868" cy="590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 b="1" dirty="0">
                <a:solidFill>
                  <a:srgbClr val="F777E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Bed Elevation </a:t>
            </a:r>
          </a:p>
          <a:p>
            <a:pPr eaLnBrk="1" hangingPunct="1"/>
            <a:r>
              <a:rPr lang="en-US" altLang="en-US" sz="1400" b="1" dirty="0">
                <a:solidFill>
                  <a:srgbClr val="F777E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February 2024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0AF5394-7FC0-C513-237C-A74AE6EA7216}"/>
              </a:ext>
            </a:extLst>
          </p:cNvPr>
          <p:cNvSpPr>
            <a:spLocks noChangeAspect="1"/>
          </p:cNvSpPr>
          <p:nvPr/>
        </p:nvSpPr>
        <p:spPr>
          <a:xfrm rot="7844489">
            <a:off x="8775133" y="5521665"/>
            <a:ext cx="202328" cy="733806"/>
          </a:xfrm>
          <a:custGeom>
            <a:avLst/>
            <a:gdLst>
              <a:gd name="connsiteX0" fmla="*/ 233917 w 467833"/>
              <a:gd name="connsiteY0" fmla="*/ 0 h 2445489"/>
              <a:gd name="connsiteX1" fmla="*/ 0 w 467833"/>
              <a:gd name="connsiteY1" fmla="*/ 956930 h 2445489"/>
              <a:gd name="connsiteX2" fmla="*/ 191386 w 467833"/>
              <a:gd name="connsiteY2" fmla="*/ 797442 h 2445489"/>
              <a:gd name="connsiteX3" fmla="*/ 148856 w 467833"/>
              <a:gd name="connsiteY3" fmla="*/ 1010093 h 2445489"/>
              <a:gd name="connsiteX4" fmla="*/ 148856 w 467833"/>
              <a:gd name="connsiteY4" fmla="*/ 1158949 h 2445489"/>
              <a:gd name="connsiteX5" fmla="*/ 223284 w 467833"/>
              <a:gd name="connsiteY5" fmla="*/ 1286540 h 2445489"/>
              <a:gd name="connsiteX6" fmla="*/ 255182 w 467833"/>
              <a:gd name="connsiteY6" fmla="*/ 1382233 h 2445489"/>
              <a:gd name="connsiteX7" fmla="*/ 202019 w 467833"/>
              <a:gd name="connsiteY7" fmla="*/ 1499191 h 2445489"/>
              <a:gd name="connsiteX8" fmla="*/ 148856 w 467833"/>
              <a:gd name="connsiteY8" fmla="*/ 1594884 h 2445489"/>
              <a:gd name="connsiteX9" fmla="*/ 170121 w 467833"/>
              <a:gd name="connsiteY9" fmla="*/ 1722475 h 2445489"/>
              <a:gd name="connsiteX10" fmla="*/ 244549 w 467833"/>
              <a:gd name="connsiteY10" fmla="*/ 1871330 h 2445489"/>
              <a:gd name="connsiteX11" fmla="*/ 244549 w 467833"/>
              <a:gd name="connsiteY11" fmla="*/ 1977656 h 2445489"/>
              <a:gd name="connsiteX12" fmla="*/ 148856 w 467833"/>
              <a:gd name="connsiteY12" fmla="*/ 2126512 h 2445489"/>
              <a:gd name="connsiteX13" fmla="*/ 148856 w 467833"/>
              <a:gd name="connsiteY13" fmla="*/ 2286000 h 2445489"/>
              <a:gd name="connsiteX14" fmla="*/ 223284 w 467833"/>
              <a:gd name="connsiteY14" fmla="*/ 2424223 h 2445489"/>
              <a:gd name="connsiteX15" fmla="*/ 223284 w 467833"/>
              <a:gd name="connsiteY15" fmla="*/ 2434856 h 2445489"/>
              <a:gd name="connsiteX16" fmla="*/ 297712 w 467833"/>
              <a:gd name="connsiteY16" fmla="*/ 2445489 h 2445489"/>
              <a:gd name="connsiteX17" fmla="*/ 372140 w 467833"/>
              <a:gd name="connsiteY17" fmla="*/ 2371061 h 2445489"/>
              <a:gd name="connsiteX18" fmla="*/ 329610 w 467833"/>
              <a:gd name="connsiteY18" fmla="*/ 2275368 h 2445489"/>
              <a:gd name="connsiteX19" fmla="*/ 308345 w 467833"/>
              <a:gd name="connsiteY19" fmla="*/ 2179675 h 2445489"/>
              <a:gd name="connsiteX20" fmla="*/ 318977 w 467833"/>
              <a:gd name="connsiteY20" fmla="*/ 2052084 h 2445489"/>
              <a:gd name="connsiteX21" fmla="*/ 361507 w 467833"/>
              <a:gd name="connsiteY21" fmla="*/ 1967023 h 2445489"/>
              <a:gd name="connsiteX22" fmla="*/ 372140 w 467833"/>
              <a:gd name="connsiteY22" fmla="*/ 1860698 h 2445489"/>
              <a:gd name="connsiteX23" fmla="*/ 318977 w 467833"/>
              <a:gd name="connsiteY23" fmla="*/ 1754372 h 2445489"/>
              <a:gd name="connsiteX24" fmla="*/ 297712 w 467833"/>
              <a:gd name="connsiteY24" fmla="*/ 1648047 h 2445489"/>
              <a:gd name="connsiteX25" fmla="*/ 287079 w 467833"/>
              <a:gd name="connsiteY25" fmla="*/ 1573619 h 2445489"/>
              <a:gd name="connsiteX26" fmla="*/ 329610 w 467833"/>
              <a:gd name="connsiteY26" fmla="*/ 1509823 h 2445489"/>
              <a:gd name="connsiteX27" fmla="*/ 382772 w 467833"/>
              <a:gd name="connsiteY27" fmla="*/ 1403498 h 2445489"/>
              <a:gd name="connsiteX28" fmla="*/ 382772 w 467833"/>
              <a:gd name="connsiteY28" fmla="*/ 1297172 h 2445489"/>
              <a:gd name="connsiteX29" fmla="*/ 372140 w 467833"/>
              <a:gd name="connsiteY29" fmla="*/ 1212112 h 2445489"/>
              <a:gd name="connsiteX30" fmla="*/ 297712 w 467833"/>
              <a:gd name="connsiteY30" fmla="*/ 1158949 h 2445489"/>
              <a:gd name="connsiteX31" fmla="*/ 276447 w 467833"/>
              <a:gd name="connsiteY31" fmla="*/ 1041991 h 2445489"/>
              <a:gd name="connsiteX32" fmla="*/ 233917 w 467833"/>
              <a:gd name="connsiteY32" fmla="*/ 978195 h 2445489"/>
              <a:gd name="connsiteX33" fmla="*/ 244549 w 467833"/>
              <a:gd name="connsiteY33" fmla="*/ 914400 h 2445489"/>
              <a:gd name="connsiteX34" fmla="*/ 276447 w 467833"/>
              <a:gd name="connsiteY34" fmla="*/ 818707 h 2445489"/>
              <a:gd name="connsiteX35" fmla="*/ 467833 w 467833"/>
              <a:gd name="connsiteY35" fmla="*/ 956930 h 2445489"/>
              <a:gd name="connsiteX36" fmla="*/ 233917 w 467833"/>
              <a:gd name="connsiteY36" fmla="*/ 0 h 2445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67833" h="2445489">
                <a:moveTo>
                  <a:pt x="233917" y="0"/>
                </a:moveTo>
                <a:lnTo>
                  <a:pt x="0" y="956930"/>
                </a:lnTo>
                <a:lnTo>
                  <a:pt x="191386" y="797442"/>
                </a:lnTo>
                <a:lnTo>
                  <a:pt x="148856" y="1010093"/>
                </a:lnTo>
                <a:lnTo>
                  <a:pt x="148856" y="1158949"/>
                </a:lnTo>
                <a:lnTo>
                  <a:pt x="223284" y="1286540"/>
                </a:lnTo>
                <a:lnTo>
                  <a:pt x="255182" y="1382233"/>
                </a:lnTo>
                <a:lnTo>
                  <a:pt x="202019" y="1499191"/>
                </a:lnTo>
                <a:lnTo>
                  <a:pt x="148856" y="1594884"/>
                </a:lnTo>
                <a:lnTo>
                  <a:pt x="170121" y="1722475"/>
                </a:lnTo>
                <a:lnTo>
                  <a:pt x="244549" y="1871330"/>
                </a:lnTo>
                <a:lnTo>
                  <a:pt x="244549" y="1977656"/>
                </a:lnTo>
                <a:lnTo>
                  <a:pt x="148856" y="2126512"/>
                </a:lnTo>
                <a:lnTo>
                  <a:pt x="148856" y="2286000"/>
                </a:lnTo>
                <a:lnTo>
                  <a:pt x="223284" y="2424223"/>
                </a:lnTo>
                <a:lnTo>
                  <a:pt x="223284" y="2434856"/>
                </a:lnTo>
                <a:lnTo>
                  <a:pt x="297712" y="2445489"/>
                </a:lnTo>
                <a:lnTo>
                  <a:pt x="372140" y="2371061"/>
                </a:lnTo>
                <a:lnTo>
                  <a:pt x="329610" y="2275368"/>
                </a:lnTo>
                <a:lnTo>
                  <a:pt x="308345" y="2179675"/>
                </a:lnTo>
                <a:lnTo>
                  <a:pt x="318977" y="2052084"/>
                </a:lnTo>
                <a:lnTo>
                  <a:pt x="361507" y="1967023"/>
                </a:lnTo>
                <a:lnTo>
                  <a:pt x="372140" y="1860698"/>
                </a:lnTo>
                <a:lnTo>
                  <a:pt x="318977" y="1754372"/>
                </a:lnTo>
                <a:lnTo>
                  <a:pt x="297712" y="1648047"/>
                </a:lnTo>
                <a:lnTo>
                  <a:pt x="287079" y="1573619"/>
                </a:lnTo>
                <a:lnTo>
                  <a:pt x="329610" y="1509823"/>
                </a:lnTo>
                <a:lnTo>
                  <a:pt x="382772" y="1403498"/>
                </a:lnTo>
                <a:lnTo>
                  <a:pt x="382772" y="1297172"/>
                </a:lnTo>
                <a:lnTo>
                  <a:pt x="372140" y="1212112"/>
                </a:lnTo>
                <a:lnTo>
                  <a:pt x="297712" y="1158949"/>
                </a:lnTo>
                <a:lnTo>
                  <a:pt x="276447" y="1041991"/>
                </a:lnTo>
                <a:lnTo>
                  <a:pt x="233917" y="978195"/>
                </a:lnTo>
                <a:lnTo>
                  <a:pt x="244549" y="914400"/>
                </a:lnTo>
                <a:lnTo>
                  <a:pt x="276447" y="818707"/>
                </a:lnTo>
                <a:lnTo>
                  <a:pt x="467833" y="956930"/>
                </a:lnTo>
                <a:lnTo>
                  <a:pt x="233917" y="0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1"/>
          </a:p>
        </p:txBody>
      </p:sp>
    </p:spTree>
    <p:extLst>
      <p:ext uri="{BB962C8B-B14F-4D97-AF65-F5344CB8AC3E}">
        <p14:creationId xmlns:p14="http://schemas.microsoft.com/office/powerpoint/2010/main" val="3527984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FA9FDDC7-74BE-D042-EE35-B2ED2AB7BC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2" y="2762981"/>
            <a:ext cx="5867400" cy="5800725"/>
          </a:xfrm>
          <a:prstGeom prst="rect">
            <a:avLst/>
          </a:prstGeo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0B5B8562-AEAC-CD6E-C37B-CE2A3CB3DC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100" y="2762981"/>
            <a:ext cx="5867400" cy="5800725"/>
          </a:xfrm>
          <a:prstGeom prst="rect">
            <a:avLst/>
          </a:prstGeom>
        </p:spPr>
      </p:pic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41E2A4C0-8020-1C05-3F18-02EADEBDA6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2278" y="2762981"/>
            <a:ext cx="5867400" cy="5800725"/>
          </a:xfrm>
          <a:prstGeom prst="rect">
            <a:avLst/>
          </a:prstGeom>
        </p:spPr>
      </p:pic>
      <p:sp>
        <p:nvSpPr>
          <p:cNvPr id="11" name="Rectangle 13">
            <a:extLst>
              <a:ext uri="{FF2B5EF4-FFF2-40B4-BE49-F238E27FC236}">
                <a16:creationId xmlns:a16="http://schemas.microsoft.com/office/drawing/2014/main" id="{D44FE36B-8F3B-94EE-A8C2-364256DC32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63049" y="8563706"/>
            <a:ext cx="4345857" cy="729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Elevation Contour Map February 2024 (Current Conditions)</a:t>
            </a:r>
          </a:p>
        </p:txBody>
      </p:sp>
      <p:sp>
        <p:nvSpPr>
          <p:cNvPr id="12" name="Rectangle 13">
            <a:extLst>
              <a:ext uri="{FF2B5EF4-FFF2-40B4-BE49-F238E27FC236}">
                <a16:creationId xmlns:a16="http://schemas.microsoft.com/office/drawing/2014/main" id="{9AA06CCE-3682-0313-D90E-F0D2161096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0914" y="8563706"/>
            <a:ext cx="2959768" cy="729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Elevation Contour Map October 2023</a:t>
            </a: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E3FFD8F6-F71E-BD8F-9CEF-D250235FD8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5738" y="8563706"/>
            <a:ext cx="2959768" cy="729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Elevation Contour Map 2019 (Before Hilary)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D78E02-5BC6-7628-696F-8FE228D2BA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8686" y="996419"/>
            <a:ext cx="12984223" cy="153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HYDRAULIC AND SCOUR RE-EVALUATION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4729FB0-2E7F-29E5-C8D6-490875385124}"/>
              </a:ext>
            </a:extLst>
          </p:cNvPr>
          <p:cNvSpPr/>
          <p:nvPr/>
        </p:nvSpPr>
        <p:spPr>
          <a:xfrm>
            <a:off x="5979322" y="2762981"/>
            <a:ext cx="11790356" cy="58007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663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85F6E94C-DF61-F0B9-EF9A-DF4B33E116D6}"/>
              </a:ext>
            </a:extLst>
          </p:cNvPr>
          <p:cNvGrpSpPr/>
          <p:nvPr/>
        </p:nvGrpSpPr>
        <p:grpSpPr>
          <a:xfrm>
            <a:off x="2287585" y="2566762"/>
            <a:ext cx="13306425" cy="7038965"/>
            <a:chOff x="2287585" y="1706692"/>
            <a:chExt cx="13306425" cy="703896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C9EFA3E-368E-7B43-EF8C-D1235C0451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467"/>
            <a:stretch/>
          </p:blipFill>
          <p:spPr>
            <a:xfrm>
              <a:off x="2287585" y="1706692"/>
              <a:ext cx="13306425" cy="7038965"/>
            </a:xfrm>
            <a:prstGeom prst="rect">
              <a:avLst/>
            </a:prstGeom>
          </p:spPr>
        </p:pic>
        <p:sp>
          <p:nvSpPr>
            <p:cNvPr id="6" name="Rectangle 13">
              <a:extLst>
                <a:ext uri="{FF2B5EF4-FFF2-40B4-BE49-F238E27FC236}">
                  <a16:creationId xmlns:a16="http://schemas.microsoft.com/office/drawing/2014/main" id="{DC240287-B84A-9352-D715-A211BD8867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4394" y="2813217"/>
              <a:ext cx="4328160" cy="3192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76500" tIns="39780" rIns="76500" bIns="39780" anchor="ctr"/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 Narrow" panose="020B0606020202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 Narrow" panose="020B0606020202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 Narrow" panose="020B0606020202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 Narrow" panose="020B0606020202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 Narrow" panose="020B0606020202030204" pitchFamily="34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 Narrow" panose="020B0606020202030204" pitchFamily="34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 Narrow" panose="020B0606020202030204" pitchFamily="34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 Narrow" panose="020B0606020202030204" pitchFamily="34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 Narrow" panose="020B0606020202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October 2023</a:t>
              </a:r>
            </a:p>
          </p:txBody>
        </p:sp>
        <p:sp>
          <p:nvSpPr>
            <p:cNvPr id="7" name="Rectangle 13">
              <a:extLst>
                <a:ext uri="{FF2B5EF4-FFF2-40B4-BE49-F238E27FC236}">
                  <a16:creationId xmlns:a16="http://schemas.microsoft.com/office/drawing/2014/main" id="{F4A8433E-1A98-3163-66FE-E279BC3632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7867" y="3528659"/>
              <a:ext cx="4532671" cy="4163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76500" tIns="39780" rIns="76500" bIns="39780" anchor="ctr"/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 Narrow" panose="020B0606020202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 Narrow" panose="020B0606020202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 Narrow" panose="020B0606020202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 Narrow" panose="020B0606020202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 Narrow" panose="020B0606020202030204" pitchFamily="34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 Narrow" panose="020B0606020202030204" pitchFamily="34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 Narrow" panose="020B0606020202030204" pitchFamily="34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 Narrow" panose="020B0606020202030204" pitchFamily="34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 Narrow" panose="020B0606020202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February 2024</a:t>
              </a:r>
            </a:p>
          </p:txBody>
        </p:sp>
        <p:sp>
          <p:nvSpPr>
            <p:cNvPr id="8" name="Rectangle 13">
              <a:extLst>
                <a:ext uri="{FF2B5EF4-FFF2-40B4-BE49-F238E27FC236}">
                  <a16:creationId xmlns:a16="http://schemas.microsoft.com/office/drawing/2014/main" id="{181E9A2B-324F-E1B6-8AE9-A7CDD51166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51946" y="2796388"/>
              <a:ext cx="4532671" cy="4163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76500" tIns="39780" rIns="76500" bIns="39780" anchor="ctr"/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 Narrow" panose="020B0606020202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 Narrow" panose="020B0606020202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 Narrow" panose="020B0606020202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 Narrow" panose="020B0606020202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 Narrow" panose="020B0606020202030204" pitchFamily="34" charset="0"/>
                  <a:ea typeface="MS PGothic" panose="020B0600070205080204" pitchFamily="34" charset="-128"/>
                </a:defRPr>
              </a:lvl5pPr>
              <a:lvl6pPr marL="25146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 Narrow" panose="020B0606020202030204" pitchFamily="34" charset="0"/>
                  <a:ea typeface="MS PGothic" panose="020B0600070205080204" pitchFamily="34" charset="-128"/>
                </a:defRPr>
              </a:lvl6pPr>
              <a:lvl7pPr marL="29718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 Narrow" panose="020B0606020202030204" pitchFamily="34" charset="0"/>
                  <a:ea typeface="MS PGothic" panose="020B0600070205080204" pitchFamily="34" charset="-128"/>
                </a:defRPr>
              </a:lvl7pPr>
              <a:lvl8pPr marL="34290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 Narrow" panose="020B0606020202030204" pitchFamily="34" charset="0"/>
                  <a:ea typeface="MS PGothic" panose="020B0600070205080204" pitchFamily="34" charset="-128"/>
                </a:defRPr>
              </a:lvl8pPr>
              <a:lvl9pPr marL="3886200" indent="-228600" algn="ctr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 Narrow" panose="020B0606020202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2019 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7E76F08-0F90-9F93-D9BA-B9AA212F48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84211" y="4660490"/>
              <a:ext cx="0" cy="2288754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94456B5-73EF-79D3-0E59-4B261DCF81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06752" y="4660490"/>
              <a:ext cx="0" cy="2288754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DEC63860-21E5-2079-15A8-88E5258070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8686" y="996419"/>
            <a:ext cx="12984223" cy="153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HYDRAULIC AND SCOUR RE-EVALUATION CONT’D</a:t>
            </a:r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2BFFC088-AD91-FE8A-F6EF-1C9678BDEF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8509" y="5099094"/>
            <a:ext cx="2205864" cy="392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Bridge Location</a:t>
            </a:r>
          </a:p>
        </p:txBody>
      </p:sp>
    </p:spTree>
    <p:extLst>
      <p:ext uri="{BB962C8B-B14F-4D97-AF65-F5344CB8AC3E}">
        <p14:creationId xmlns:p14="http://schemas.microsoft.com/office/powerpoint/2010/main" val="17369683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1D34124-F223-FDBC-76C8-73672006771D}"/>
              </a:ext>
            </a:extLst>
          </p:cNvPr>
          <p:cNvSpPr>
            <a:spLocks noChangeArrowheads="1"/>
          </p:cNvSpPr>
          <p:nvPr/>
        </p:nvSpPr>
        <p:spPr bwMode="auto">
          <a:xfrm rot="17200069">
            <a:off x="5668144" y="4733926"/>
            <a:ext cx="1071563" cy="590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P6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283480A-2CDE-E621-4134-DC4C85B5D8FC}"/>
              </a:ext>
            </a:extLst>
          </p:cNvPr>
          <p:cNvSpPr>
            <a:spLocks noChangeArrowheads="1"/>
          </p:cNvSpPr>
          <p:nvPr/>
        </p:nvSpPr>
        <p:spPr bwMode="auto">
          <a:xfrm rot="17168642">
            <a:off x="4665000" y="4450337"/>
            <a:ext cx="1071563" cy="590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P5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651A798-C7F7-4D05-C7E8-AB83B56BB8CF}"/>
              </a:ext>
            </a:extLst>
          </p:cNvPr>
          <p:cNvSpPr>
            <a:spLocks noChangeArrowheads="1"/>
          </p:cNvSpPr>
          <p:nvPr/>
        </p:nvSpPr>
        <p:spPr bwMode="auto">
          <a:xfrm rot="17200069">
            <a:off x="14068251" y="4859165"/>
            <a:ext cx="1071563" cy="590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P6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FE2D74B-A1E0-1911-E281-86DA518133B2}"/>
              </a:ext>
            </a:extLst>
          </p:cNvPr>
          <p:cNvSpPr>
            <a:spLocks noChangeArrowheads="1"/>
          </p:cNvSpPr>
          <p:nvPr/>
        </p:nvSpPr>
        <p:spPr bwMode="auto">
          <a:xfrm rot="17168642">
            <a:off x="13065107" y="4575576"/>
            <a:ext cx="1071563" cy="590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P5</a:t>
            </a:r>
          </a:p>
        </p:txBody>
      </p:sp>
      <p:sp>
        <p:nvSpPr>
          <p:cNvPr id="2" name="Rectangle 13">
            <a:extLst>
              <a:ext uri="{FF2B5EF4-FFF2-40B4-BE49-F238E27FC236}">
                <a16:creationId xmlns:a16="http://schemas.microsoft.com/office/drawing/2014/main" id="{D70882DB-1BB1-8753-B08A-DAA4E78D4F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9293" y="8762557"/>
            <a:ext cx="7662125" cy="119351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SRH-2D Simulation of Flood Conditions for Hurricane Hilary based on </a:t>
            </a:r>
          </a:p>
          <a:p>
            <a:pPr algn="ctr" eaLnBrk="1" hangingPunct="1"/>
            <a:r>
              <a:rPr lang="en-US" alt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Bed Topography</a:t>
            </a:r>
            <a:r>
              <a:rPr lang="en-US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 algn="ctr" eaLnBrk="1" hangingPunct="1">
              <a:buFont typeface="Arial" panose="020B0604020202020204" pitchFamily="34" charset="0"/>
              <a:buChar char="•"/>
            </a:pPr>
            <a:endParaRPr lang="en-US" alt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 eaLnBrk="1" hangingPunct="1"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Estimated Peak Flow during Hilary: 24,000 CFS </a:t>
            </a:r>
            <a:r>
              <a:rPr lang="en-US" alt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(50-yr Event)</a:t>
            </a:r>
            <a:endParaRPr lang="en-US" alt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 eaLnBrk="1" hangingPunct="1"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Peak Velocities at the I-10 White Water River Bridge </a:t>
            </a:r>
            <a:r>
              <a:rPr lang="en-US" alt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– 14 [ft/s].</a:t>
            </a:r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4793A769-6D62-CBB4-8256-C39ECE1C61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0544" y="8650032"/>
            <a:ext cx="7662125" cy="119351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CRITICAL VELOCITY INDEX: CVI = Modeled Velocity / Critical Velocity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FBE156-AB9C-160C-EAA0-ED17864A6311}"/>
              </a:ext>
            </a:extLst>
          </p:cNvPr>
          <p:cNvSpPr>
            <a:spLocks noChangeArrowheads="1"/>
          </p:cNvSpPr>
          <p:nvPr/>
        </p:nvSpPr>
        <p:spPr bwMode="auto">
          <a:xfrm rot="17200069">
            <a:off x="5254482" y="6127302"/>
            <a:ext cx="1071563" cy="590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P6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71ED2E-F590-9921-E4D3-A68B5052E276}"/>
              </a:ext>
            </a:extLst>
          </p:cNvPr>
          <p:cNvSpPr>
            <a:spLocks noChangeArrowheads="1"/>
          </p:cNvSpPr>
          <p:nvPr/>
        </p:nvSpPr>
        <p:spPr bwMode="auto">
          <a:xfrm rot="17168642">
            <a:off x="4251338" y="5843713"/>
            <a:ext cx="1071563" cy="590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P5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AE6BEDF-9919-064F-8E63-F5C2C5608BA2}"/>
              </a:ext>
            </a:extLst>
          </p:cNvPr>
          <p:cNvSpPr>
            <a:spLocks noChangeArrowheads="1"/>
          </p:cNvSpPr>
          <p:nvPr/>
        </p:nvSpPr>
        <p:spPr bwMode="auto">
          <a:xfrm rot="17200069">
            <a:off x="13676363" y="6111023"/>
            <a:ext cx="1071563" cy="590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P6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DAFB6D2-E167-24B3-EDD4-337CE67F4E98}"/>
              </a:ext>
            </a:extLst>
          </p:cNvPr>
          <p:cNvSpPr>
            <a:spLocks noChangeArrowheads="1"/>
          </p:cNvSpPr>
          <p:nvPr/>
        </p:nvSpPr>
        <p:spPr bwMode="auto">
          <a:xfrm rot="17168642">
            <a:off x="12673219" y="5827434"/>
            <a:ext cx="1071563" cy="590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P5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9A3B1BF-3BF4-1275-8268-F189458CFF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8686" y="499117"/>
            <a:ext cx="12984223" cy="153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HYDRAULIC AND SCOUR RE-EVALUATION CONT’D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340D4A-748D-66CC-1079-3548895FD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025" y="1927797"/>
            <a:ext cx="7108095" cy="65738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ECEA3F-6C40-33CC-46D8-939C74F5A2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0836" y="1927797"/>
            <a:ext cx="6762833" cy="657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612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3">
            <a:extLst>
              <a:ext uri="{FF2B5EF4-FFF2-40B4-BE49-F238E27FC236}">
                <a16:creationId xmlns:a16="http://schemas.microsoft.com/office/drawing/2014/main" id="{63D9B451-C89A-4696-BAA8-6943C22BAA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435" y="2811103"/>
            <a:ext cx="6635003" cy="6988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 of Structures: Whitewater River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Location: District 8 – Riverside County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Facility Carried: INTERSTATE 10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Upstream Bridge: Br.No. 56-0004L (I-10 WB)</a:t>
            </a:r>
          </a:p>
          <a:p>
            <a:pPr eaLnBrk="1" hangingPunct="1"/>
            <a:r>
              <a:rPr lang="en-US" alt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Structure Length: 507.5 feet (8 Spans)</a:t>
            </a:r>
          </a:p>
          <a:p>
            <a:pPr eaLnBrk="1" hangingPunct="1"/>
            <a:r>
              <a:rPr lang="en-US" alt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Lanes: 4</a:t>
            </a:r>
          </a:p>
          <a:p>
            <a:pPr eaLnBrk="1" hangingPunct="1"/>
            <a:r>
              <a:rPr lang="en-US" alt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ADT: 39500 (Truck ADT 22%)</a:t>
            </a:r>
          </a:p>
          <a:p>
            <a:pPr eaLnBrk="1" hangingPunct="1"/>
            <a:endParaRPr lang="en-US" alt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Downstream Bridge: Br.No. 56-0004R (I-10 EB)</a:t>
            </a:r>
          </a:p>
          <a:p>
            <a:pPr eaLnBrk="1" hangingPunct="1"/>
            <a:r>
              <a:rPr lang="en-US" alt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Structure Length: 502.3 feet (8 Spans)</a:t>
            </a:r>
          </a:p>
          <a:p>
            <a:pPr eaLnBrk="1" hangingPunct="1"/>
            <a:r>
              <a:rPr lang="en-US" alt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Lanes: 4</a:t>
            </a:r>
          </a:p>
          <a:p>
            <a:pPr eaLnBrk="1" hangingPunct="1"/>
            <a:r>
              <a:rPr lang="en-US" alt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ADT: 39500 (Truck ADT 22%)</a:t>
            </a:r>
          </a:p>
          <a:p>
            <a:pPr eaLnBrk="1" hangingPunct="1"/>
            <a:endParaRPr lang="en-US" alt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alt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alt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DE508A30-AC0D-07E5-4849-421CE1D148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4395" y="1194639"/>
            <a:ext cx="9252809" cy="1028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OVERVIEW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17B7F9D-BA0D-526F-5ACF-0421BE46F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8164" y="2503623"/>
            <a:ext cx="7035737" cy="7295769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42DDC8E-AC81-806A-45DF-7031BACB9944}"/>
              </a:ext>
            </a:extLst>
          </p:cNvPr>
          <p:cNvSpPr>
            <a:spLocks noChangeAspect="1"/>
          </p:cNvSpPr>
          <p:nvPr/>
        </p:nvSpPr>
        <p:spPr>
          <a:xfrm rot="11283599">
            <a:off x="12559419" y="4735678"/>
            <a:ext cx="161862" cy="587045"/>
          </a:xfrm>
          <a:custGeom>
            <a:avLst/>
            <a:gdLst>
              <a:gd name="connsiteX0" fmla="*/ 233917 w 467833"/>
              <a:gd name="connsiteY0" fmla="*/ 0 h 2445489"/>
              <a:gd name="connsiteX1" fmla="*/ 0 w 467833"/>
              <a:gd name="connsiteY1" fmla="*/ 956930 h 2445489"/>
              <a:gd name="connsiteX2" fmla="*/ 191386 w 467833"/>
              <a:gd name="connsiteY2" fmla="*/ 797442 h 2445489"/>
              <a:gd name="connsiteX3" fmla="*/ 148856 w 467833"/>
              <a:gd name="connsiteY3" fmla="*/ 1010093 h 2445489"/>
              <a:gd name="connsiteX4" fmla="*/ 148856 w 467833"/>
              <a:gd name="connsiteY4" fmla="*/ 1158949 h 2445489"/>
              <a:gd name="connsiteX5" fmla="*/ 223284 w 467833"/>
              <a:gd name="connsiteY5" fmla="*/ 1286540 h 2445489"/>
              <a:gd name="connsiteX6" fmla="*/ 255182 w 467833"/>
              <a:gd name="connsiteY6" fmla="*/ 1382233 h 2445489"/>
              <a:gd name="connsiteX7" fmla="*/ 202019 w 467833"/>
              <a:gd name="connsiteY7" fmla="*/ 1499191 h 2445489"/>
              <a:gd name="connsiteX8" fmla="*/ 148856 w 467833"/>
              <a:gd name="connsiteY8" fmla="*/ 1594884 h 2445489"/>
              <a:gd name="connsiteX9" fmla="*/ 170121 w 467833"/>
              <a:gd name="connsiteY9" fmla="*/ 1722475 h 2445489"/>
              <a:gd name="connsiteX10" fmla="*/ 244549 w 467833"/>
              <a:gd name="connsiteY10" fmla="*/ 1871330 h 2445489"/>
              <a:gd name="connsiteX11" fmla="*/ 244549 w 467833"/>
              <a:gd name="connsiteY11" fmla="*/ 1977656 h 2445489"/>
              <a:gd name="connsiteX12" fmla="*/ 148856 w 467833"/>
              <a:gd name="connsiteY12" fmla="*/ 2126512 h 2445489"/>
              <a:gd name="connsiteX13" fmla="*/ 148856 w 467833"/>
              <a:gd name="connsiteY13" fmla="*/ 2286000 h 2445489"/>
              <a:gd name="connsiteX14" fmla="*/ 223284 w 467833"/>
              <a:gd name="connsiteY14" fmla="*/ 2424223 h 2445489"/>
              <a:gd name="connsiteX15" fmla="*/ 223284 w 467833"/>
              <a:gd name="connsiteY15" fmla="*/ 2434856 h 2445489"/>
              <a:gd name="connsiteX16" fmla="*/ 297712 w 467833"/>
              <a:gd name="connsiteY16" fmla="*/ 2445489 h 2445489"/>
              <a:gd name="connsiteX17" fmla="*/ 372140 w 467833"/>
              <a:gd name="connsiteY17" fmla="*/ 2371061 h 2445489"/>
              <a:gd name="connsiteX18" fmla="*/ 329610 w 467833"/>
              <a:gd name="connsiteY18" fmla="*/ 2275368 h 2445489"/>
              <a:gd name="connsiteX19" fmla="*/ 308345 w 467833"/>
              <a:gd name="connsiteY19" fmla="*/ 2179675 h 2445489"/>
              <a:gd name="connsiteX20" fmla="*/ 318977 w 467833"/>
              <a:gd name="connsiteY20" fmla="*/ 2052084 h 2445489"/>
              <a:gd name="connsiteX21" fmla="*/ 361507 w 467833"/>
              <a:gd name="connsiteY21" fmla="*/ 1967023 h 2445489"/>
              <a:gd name="connsiteX22" fmla="*/ 372140 w 467833"/>
              <a:gd name="connsiteY22" fmla="*/ 1860698 h 2445489"/>
              <a:gd name="connsiteX23" fmla="*/ 318977 w 467833"/>
              <a:gd name="connsiteY23" fmla="*/ 1754372 h 2445489"/>
              <a:gd name="connsiteX24" fmla="*/ 297712 w 467833"/>
              <a:gd name="connsiteY24" fmla="*/ 1648047 h 2445489"/>
              <a:gd name="connsiteX25" fmla="*/ 287079 w 467833"/>
              <a:gd name="connsiteY25" fmla="*/ 1573619 h 2445489"/>
              <a:gd name="connsiteX26" fmla="*/ 329610 w 467833"/>
              <a:gd name="connsiteY26" fmla="*/ 1509823 h 2445489"/>
              <a:gd name="connsiteX27" fmla="*/ 382772 w 467833"/>
              <a:gd name="connsiteY27" fmla="*/ 1403498 h 2445489"/>
              <a:gd name="connsiteX28" fmla="*/ 382772 w 467833"/>
              <a:gd name="connsiteY28" fmla="*/ 1297172 h 2445489"/>
              <a:gd name="connsiteX29" fmla="*/ 372140 w 467833"/>
              <a:gd name="connsiteY29" fmla="*/ 1212112 h 2445489"/>
              <a:gd name="connsiteX30" fmla="*/ 297712 w 467833"/>
              <a:gd name="connsiteY30" fmla="*/ 1158949 h 2445489"/>
              <a:gd name="connsiteX31" fmla="*/ 276447 w 467833"/>
              <a:gd name="connsiteY31" fmla="*/ 1041991 h 2445489"/>
              <a:gd name="connsiteX32" fmla="*/ 233917 w 467833"/>
              <a:gd name="connsiteY32" fmla="*/ 978195 h 2445489"/>
              <a:gd name="connsiteX33" fmla="*/ 244549 w 467833"/>
              <a:gd name="connsiteY33" fmla="*/ 914400 h 2445489"/>
              <a:gd name="connsiteX34" fmla="*/ 276447 w 467833"/>
              <a:gd name="connsiteY34" fmla="*/ 818707 h 2445489"/>
              <a:gd name="connsiteX35" fmla="*/ 467833 w 467833"/>
              <a:gd name="connsiteY35" fmla="*/ 956930 h 2445489"/>
              <a:gd name="connsiteX36" fmla="*/ 233917 w 467833"/>
              <a:gd name="connsiteY36" fmla="*/ 0 h 2445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67833" h="2445489">
                <a:moveTo>
                  <a:pt x="233917" y="0"/>
                </a:moveTo>
                <a:lnTo>
                  <a:pt x="0" y="956930"/>
                </a:lnTo>
                <a:lnTo>
                  <a:pt x="191386" y="797442"/>
                </a:lnTo>
                <a:lnTo>
                  <a:pt x="148856" y="1010093"/>
                </a:lnTo>
                <a:lnTo>
                  <a:pt x="148856" y="1158949"/>
                </a:lnTo>
                <a:lnTo>
                  <a:pt x="223284" y="1286540"/>
                </a:lnTo>
                <a:lnTo>
                  <a:pt x="255182" y="1382233"/>
                </a:lnTo>
                <a:lnTo>
                  <a:pt x="202019" y="1499191"/>
                </a:lnTo>
                <a:lnTo>
                  <a:pt x="148856" y="1594884"/>
                </a:lnTo>
                <a:lnTo>
                  <a:pt x="170121" y="1722475"/>
                </a:lnTo>
                <a:lnTo>
                  <a:pt x="244549" y="1871330"/>
                </a:lnTo>
                <a:lnTo>
                  <a:pt x="244549" y="1977656"/>
                </a:lnTo>
                <a:lnTo>
                  <a:pt x="148856" y="2126512"/>
                </a:lnTo>
                <a:lnTo>
                  <a:pt x="148856" y="2286000"/>
                </a:lnTo>
                <a:lnTo>
                  <a:pt x="223284" y="2424223"/>
                </a:lnTo>
                <a:lnTo>
                  <a:pt x="223284" y="2434856"/>
                </a:lnTo>
                <a:lnTo>
                  <a:pt x="297712" y="2445489"/>
                </a:lnTo>
                <a:lnTo>
                  <a:pt x="372140" y="2371061"/>
                </a:lnTo>
                <a:lnTo>
                  <a:pt x="329610" y="2275368"/>
                </a:lnTo>
                <a:lnTo>
                  <a:pt x="308345" y="2179675"/>
                </a:lnTo>
                <a:lnTo>
                  <a:pt x="318977" y="2052084"/>
                </a:lnTo>
                <a:lnTo>
                  <a:pt x="361507" y="1967023"/>
                </a:lnTo>
                <a:lnTo>
                  <a:pt x="372140" y="1860698"/>
                </a:lnTo>
                <a:lnTo>
                  <a:pt x="318977" y="1754372"/>
                </a:lnTo>
                <a:lnTo>
                  <a:pt x="297712" y="1648047"/>
                </a:lnTo>
                <a:lnTo>
                  <a:pt x="287079" y="1573619"/>
                </a:lnTo>
                <a:lnTo>
                  <a:pt x="329610" y="1509823"/>
                </a:lnTo>
                <a:lnTo>
                  <a:pt x="382772" y="1403498"/>
                </a:lnTo>
                <a:lnTo>
                  <a:pt x="382772" y="1297172"/>
                </a:lnTo>
                <a:lnTo>
                  <a:pt x="372140" y="1212112"/>
                </a:lnTo>
                <a:lnTo>
                  <a:pt x="297712" y="1158949"/>
                </a:lnTo>
                <a:lnTo>
                  <a:pt x="276447" y="1041991"/>
                </a:lnTo>
                <a:lnTo>
                  <a:pt x="233917" y="978195"/>
                </a:lnTo>
                <a:lnTo>
                  <a:pt x="244549" y="914400"/>
                </a:lnTo>
                <a:lnTo>
                  <a:pt x="276447" y="818707"/>
                </a:lnTo>
                <a:lnTo>
                  <a:pt x="467833" y="956930"/>
                </a:lnTo>
                <a:lnTo>
                  <a:pt x="23391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1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74BC50-9B3C-A60E-0F65-533A89719C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433" y="2461332"/>
            <a:ext cx="9601200" cy="733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414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23E990A-75D5-09E5-3B18-4AF5FDE51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7129" y="2355466"/>
            <a:ext cx="7782306" cy="65128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B5786D1-7DC7-6FD8-A7EA-8BF444F91B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356" y="2347465"/>
            <a:ext cx="7771638" cy="6528816"/>
          </a:xfrm>
          <a:prstGeom prst="rect">
            <a:avLst/>
          </a:prstGeom>
        </p:spPr>
      </p:pic>
      <p:sp>
        <p:nvSpPr>
          <p:cNvPr id="12" name="Rectangle 13">
            <a:extLst>
              <a:ext uri="{FF2B5EF4-FFF2-40B4-BE49-F238E27FC236}">
                <a16:creationId xmlns:a16="http://schemas.microsoft.com/office/drawing/2014/main" id="{91FFC20A-A847-1E87-9CB8-C080FC41DE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0079" y="9012619"/>
            <a:ext cx="5936191" cy="7293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Discharge per Unit Width Results</a:t>
            </a:r>
          </a:p>
          <a:p>
            <a:pPr algn="ctr" eaLnBrk="1" hangingPunct="1"/>
            <a:r>
              <a:rPr lang="en-US" alt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50-year Flow (Hilary) – 2019 Topography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41C4793-206D-9D80-05A0-7D77D32244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8686" y="996419"/>
            <a:ext cx="12984223" cy="153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HYDRAULIC AND SCOUR RE-EVALUATION CONT’D</a:t>
            </a:r>
          </a:p>
        </p:txBody>
      </p:sp>
      <p:sp>
        <p:nvSpPr>
          <p:cNvPr id="20" name="Rectangle 13">
            <a:extLst>
              <a:ext uri="{FF2B5EF4-FFF2-40B4-BE49-F238E27FC236}">
                <a16:creationId xmlns:a16="http://schemas.microsoft.com/office/drawing/2014/main" id="{07990C6C-2DD4-6346-CAAA-2D86D54008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54360" y="9012619"/>
            <a:ext cx="7227843" cy="7293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Discharge per Unit Width Results</a:t>
            </a:r>
          </a:p>
          <a:p>
            <a:pPr algn="ctr" eaLnBrk="1" hangingPunct="1"/>
            <a:r>
              <a:rPr lang="en-US" alt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50-year Flow (Hilary) – Current Conditions (2024 Topo)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E925472-8C76-023A-7D72-1081B8A7B392}"/>
              </a:ext>
            </a:extLst>
          </p:cNvPr>
          <p:cNvSpPr>
            <a:spLocks noChangeArrowheads="1"/>
          </p:cNvSpPr>
          <p:nvPr/>
        </p:nvSpPr>
        <p:spPr bwMode="auto">
          <a:xfrm rot="17200069">
            <a:off x="5388041" y="5475729"/>
            <a:ext cx="1071563" cy="590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P6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9B8263-7195-D9C1-CAAC-2FFABE343651}"/>
              </a:ext>
            </a:extLst>
          </p:cNvPr>
          <p:cNvSpPr>
            <a:spLocks noChangeArrowheads="1"/>
          </p:cNvSpPr>
          <p:nvPr/>
        </p:nvSpPr>
        <p:spPr bwMode="auto">
          <a:xfrm rot="17168642">
            <a:off x="5008504" y="5331889"/>
            <a:ext cx="1071563" cy="590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P5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36A4F60-02A8-3337-B79C-88272F50D966}"/>
              </a:ext>
            </a:extLst>
          </p:cNvPr>
          <p:cNvSpPr>
            <a:spLocks noChangeArrowheads="1"/>
          </p:cNvSpPr>
          <p:nvPr/>
        </p:nvSpPr>
        <p:spPr bwMode="auto">
          <a:xfrm rot="17200069">
            <a:off x="5231836" y="5968759"/>
            <a:ext cx="1071563" cy="590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D15E9E7-667C-7727-F279-BC0E205A3426}"/>
              </a:ext>
            </a:extLst>
          </p:cNvPr>
          <p:cNvSpPr>
            <a:spLocks noChangeArrowheads="1"/>
          </p:cNvSpPr>
          <p:nvPr/>
        </p:nvSpPr>
        <p:spPr bwMode="auto">
          <a:xfrm rot="17168642">
            <a:off x="4870422" y="5841300"/>
            <a:ext cx="1071563" cy="590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P5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A1E768D-D5FD-CA32-782A-9F8807DCDC79}"/>
              </a:ext>
            </a:extLst>
          </p:cNvPr>
          <p:cNvSpPr>
            <a:spLocks noChangeArrowheads="1"/>
          </p:cNvSpPr>
          <p:nvPr/>
        </p:nvSpPr>
        <p:spPr bwMode="auto">
          <a:xfrm rot="17200069">
            <a:off x="13791801" y="5475725"/>
            <a:ext cx="1071563" cy="590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P6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BE70004-2460-B0C8-B780-6253FB60443B}"/>
              </a:ext>
            </a:extLst>
          </p:cNvPr>
          <p:cNvSpPr>
            <a:spLocks noChangeArrowheads="1"/>
          </p:cNvSpPr>
          <p:nvPr/>
        </p:nvSpPr>
        <p:spPr bwMode="auto">
          <a:xfrm rot="17168642">
            <a:off x="13412264" y="5375429"/>
            <a:ext cx="1071563" cy="590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P5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9512CFE-1933-FBCA-9C28-4E2E70337540}"/>
              </a:ext>
            </a:extLst>
          </p:cNvPr>
          <p:cNvSpPr>
            <a:spLocks noChangeArrowheads="1"/>
          </p:cNvSpPr>
          <p:nvPr/>
        </p:nvSpPr>
        <p:spPr bwMode="auto">
          <a:xfrm rot="17200069">
            <a:off x="13635596" y="5968755"/>
            <a:ext cx="1071563" cy="590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P6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7AE3F8C-24CE-37ED-56BF-65831658CAA0}"/>
              </a:ext>
            </a:extLst>
          </p:cNvPr>
          <p:cNvSpPr>
            <a:spLocks noChangeArrowheads="1"/>
          </p:cNvSpPr>
          <p:nvPr/>
        </p:nvSpPr>
        <p:spPr bwMode="auto">
          <a:xfrm rot="17168642">
            <a:off x="13274182" y="5841296"/>
            <a:ext cx="1071563" cy="590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P5</a:t>
            </a:r>
          </a:p>
        </p:txBody>
      </p:sp>
    </p:spTree>
    <p:extLst>
      <p:ext uri="{BB962C8B-B14F-4D97-AF65-F5344CB8AC3E}">
        <p14:creationId xmlns:p14="http://schemas.microsoft.com/office/powerpoint/2010/main" val="8989990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, histogram&#10;&#10;Description automatically generated">
            <a:extLst>
              <a:ext uri="{FF2B5EF4-FFF2-40B4-BE49-F238E27FC236}">
                <a16:creationId xmlns:a16="http://schemas.microsoft.com/office/drawing/2014/main" id="{2BB640BB-696C-3399-7BE3-74C2D3C5BC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779" y="3212673"/>
            <a:ext cx="8967515" cy="5740756"/>
          </a:xfrm>
          <a:prstGeom prst="rect">
            <a:avLst/>
          </a:prstGeom>
        </p:spPr>
      </p:pic>
      <p:sp>
        <p:nvSpPr>
          <p:cNvPr id="2" name="Rectangle 13">
            <a:extLst>
              <a:ext uri="{FF2B5EF4-FFF2-40B4-BE49-F238E27FC236}">
                <a16:creationId xmlns:a16="http://schemas.microsoft.com/office/drawing/2014/main" id="{3803BD5A-6E63-83E3-A41B-A522588061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6403" y="9210128"/>
            <a:ext cx="5558268" cy="61993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Note: The elevations presented in this plot are referenced to the as-built plans of the original structure built 1952.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926D57-2E4F-93E6-4A74-4BC31AD8C0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355"/>
          <a:stretch/>
        </p:blipFill>
        <p:spPr>
          <a:xfrm>
            <a:off x="11773862" y="4938727"/>
            <a:ext cx="4641145" cy="18054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B04C19-AD88-BA03-102B-191D3E7DC3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88" r="65967"/>
          <a:stretch/>
        </p:blipFill>
        <p:spPr>
          <a:xfrm>
            <a:off x="11773862" y="7404664"/>
            <a:ext cx="4641145" cy="18054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13">
            <a:extLst>
              <a:ext uri="{FF2B5EF4-FFF2-40B4-BE49-F238E27FC236}">
                <a16:creationId xmlns:a16="http://schemas.microsoft.com/office/drawing/2014/main" id="{1BA6B8E5-D20D-98A4-15DC-31925BD25E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30319" y="2971221"/>
            <a:ext cx="6328229" cy="13657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bridge structure is stable based on current conditions of pile exposure at Piers 5 and 6 (Office of Load Ratings)</a:t>
            </a:r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742CFAB3-F4BA-B6AF-B630-C2B148DB73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9254" y="1616405"/>
            <a:ext cx="11361034" cy="953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CURRENT CONDITIONS AND NEXT STEPS</a:t>
            </a:r>
          </a:p>
        </p:txBody>
      </p:sp>
    </p:spTree>
    <p:extLst>
      <p:ext uri="{BB962C8B-B14F-4D97-AF65-F5344CB8AC3E}">
        <p14:creationId xmlns:p14="http://schemas.microsoft.com/office/powerpoint/2010/main" val="20898764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393B9A73-2A7B-A016-74FF-07037F69F8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520" y="3250492"/>
            <a:ext cx="8768033" cy="5702937"/>
          </a:xfrm>
          <a:prstGeom prst="rect">
            <a:avLst/>
          </a:prstGeom>
        </p:spPr>
      </p:pic>
      <p:sp>
        <p:nvSpPr>
          <p:cNvPr id="12" name="Rectangle 13">
            <a:extLst>
              <a:ext uri="{FF2B5EF4-FFF2-40B4-BE49-F238E27FC236}">
                <a16:creationId xmlns:a16="http://schemas.microsoft.com/office/drawing/2014/main" id="{68CC9307-2C35-D9CF-1F82-B3766491A0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6403" y="9210128"/>
            <a:ext cx="5558268" cy="61993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Note: The elevations presented in this plot are referenced to the as-built plans of the original structure built 1952.</a:t>
            </a: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30622757-09DC-3D8C-8CB1-285734CA3A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30319" y="2971221"/>
            <a:ext cx="6328229" cy="13657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bridge structure is stable based on current conditions of pile exposure at Piers 5 and 6 (Office of Load Ratings)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FE7FDCF-0F99-E5B1-3739-4807565CE8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355"/>
          <a:stretch/>
        </p:blipFill>
        <p:spPr>
          <a:xfrm>
            <a:off x="11773862" y="4938727"/>
            <a:ext cx="4641145" cy="18054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64FAA99-8A5D-8F3C-CE25-BA58A80B96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88" r="65967"/>
          <a:stretch/>
        </p:blipFill>
        <p:spPr>
          <a:xfrm>
            <a:off x="11773862" y="7404664"/>
            <a:ext cx="4641145" cy="18054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ectangle 13">
            <a:extLst>
              <a:ext uri="{FF2B5EF4-FFF2-40B4-BE49-F238E27FC236}">
                <a16:creationId xmlns:a16="http://schemas.microsoft.com/office/drawing/2014/main" id="{A10CBB70-2842-7867-7673-1E847740F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9254" y="1616405"/>
            <a:ext cx="11361034" cy="953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CURRENT CONDITIONS AND NEXT STEPS CONT’D </a:t>
            </a:r>
          </a:p>
        </p:txBody>
      </p:sp>
    </p:spTree>
    <p:extLst>
      <p:ext uri="{BB962C8B-B14F-4D97-AF65-F5344CB8AC3E}">
        <p14:creationId xmlns:p14="http://schemas.microsoft.com/office/powerpoint/2010/main" val="29396005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>
            <a:extLst>
              <a:ext uri="{FF2B5EF4-FFF2-40B4-BE49-F238E27FC236}">
                <a16:creationId xmlns:a16="http://schemas.microsoft.com/office/drawing/2014/main" id="{AA74BE39-ABCC-EB3F-4D8E-FE1F59BDEF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9254" y="1616405"/>
            <a:ext cx="11361034" cy="953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CURRENT CONDITIONS AND NEXT STEPS CONT’D </a:t>
            </a:r>
          </a:p>
        </p:txBody>
      </p:sp>
      <p:sp>
        <p:nvSpPr>
          <p:cNvPr id="2" name="Rectangle 13">
            <a:extLst>
              <a:ext uri="{FF2B5EF4-FFF2-40B4-BE49-F238E27FC236}">
                <a16:creationId xmlns:a16="http://schemas.microsoft.com/office/drawing/2014/main" id="{874F4941-0DF4-FAA7-CE94-4E3332107E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1371" y="2748983"/>
            <a:ext cx="15036800" cy="6525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Tilt Sensors and Water Level Meter have been installed at both bridges </a:t>
            </a:r>
            <a:r>
              <a:rPr lang="en-US" altLang="en-US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(Completed)</a:t>
            </a:r>
          </a:p>
          <a:p>
            <a:pPr eaLnBrk="1" hangingPunct="1"/>
            <a:endParaRPr lang="en-US" altLang="en-US" sz="2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Hydraulic and Scour Re-Evaluation for 25yr, 50-yr, 100-yr and 200-yr </a:t>
            </a:r>
            <a:r>
              <a:rPr lang="en-US" altLang="en-US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(Completed)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 Stability Analysis based on predicted scour and bed degradation </a:t>
            </a:r>
          </a:p>
          <a:p>
            <a:pPr eaLnBrk="1" hangingPunct="1"/>
            <a:r>
              <a:rPr lang="en-US" alt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performed by Load Ratings Office and Office of Geotechnical Services </a:t>
            </a:r>
            <a:r>
              <a:rPr lang="en-US" altLang="en-US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(Ongoing)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 Maintenance Investigation’s Strategy Meeting to discuss mitigation strategies for protecting both structures </a:t>
            </a:r>
            <a:r>
              <a:rPr lang="en-US" altLang="en-US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(Scheduled on 09/05/2024)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2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alt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alt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alt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C1525A06-5609-698A-2295-535E7BCC1B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4395" y="8285064"/>
            <a:ext cx="9252809" cy="1028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0070C0"/>
                </a:solidFill>
                <a:latin typeface="Arial"/>
                <a:ea typeface="MS PGothic"/>
                <a:cs typeface="Arial"/>
              </a:rPr>
              <a:t>Thanks!</a:t>
            </a:r>
          </a:p>
          <a:p>
            <a:pPr algn="ctr" eaLnBrk="1" hangingPunct="1"/>
            <a:endParaRPr lang="en-US" alt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8232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2572572-33AC-9F6E-B457-5C885AE73865}"/>
              </a:ext>
            </a:extLst>
          </p:cNvPr>
          <p:cNvSpPr txBox="1"/>
          <p:nvPr/>
        </p:nvSpPr>
        <p:spPr>
          <a:xfrm>
            <a:off x="702223" y="5601381"/>
            <a:ext cx="561081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2008, designated SCOUR CRITICAL, attributed to streambed degradation in the vicinity of the structure and the potential for undermining of the spread footings. </a:t>
            </a:r>
          </a:p>
          <a:p>
            <a:pPr eaLnBrk="1" hangingPunct="1"/>
            <a:endParaRPr lang="en-US" alt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2008, Placement of rock slope protection (RSP) around Piers 6 and 7.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2013, RSP was installed around the two abutments and the remaining piers.</a:t>
            </a:r>
          </a:p>
          <a:p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alt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12EB1003-3268-EBBF-5F6B-5992228A62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4395" y="1194639"/>
            <a:ext cx="9252809" cy="1028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BRIEF HISTORY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72F7F7-8584-FE01-CE17-F56B9F447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3685" y="2457450"/>
            <a:ext cx="10972800" cy="73723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688B2B-66ED-018B-C1DC-E90F7B992913}"/>
              </a:ext>
            </a:extLst>
          </p:cNvPr>
          <p:cNvSpPr txBox="1"/>
          <p:nvPr/>
        </p:nvSpPr>
        <p:spPr>
          <a:xfrm>
            <a:off x="702223" y="2942472"/>
            <a:ext cx="529077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Original Structure built </a:t>
            </a:r>
            <a:r>
              <a:rPr lang="en-US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1952, 8 Span continuous RC “T-beam” girder with RC deck on RC pier walls and diaphragm abutments. All on spread footings.</a:t>
            </a:r>
          </a:p>
          <a:p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1967, Left and Right Widening.</a:t>
            </a:r>
            <a:endParaRPr lang="en-US" alt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5410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>
            <a:extLst>
              <a:ext uri="{FF2B5EF4-FFF2-40B4-BE49-F238E27FC236}">
                <a16:creationId xmlns:a16="http://schemas.microsoft.com/office/drawing/2014/main" id="{348A4F05-B4A0-F14A-1CFF-A1ECA994BC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808" y="1935068"/>
            <a:ext cx="3282158" cy="133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– Scour </a:t>
            </a:r>
          </a:p>
          <a:p>
            <a:pPr algn="ctr" eaLnBrk="1" hangingPunct="1"/>
            <a:r>
              <a:rPr lang="en-US" altLang="en-US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Mitigation Retrofit </a:t>
            </a:r>
          </a:p>
          <a:p>
            <a:pPr algn="ctr" eaLnBrk="1" hangingPunct="1"/>
            <a:r>
              <a:rPr lang="en-US" altLang="en-US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As-Built Plans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A24885-9B33-B642-6870-86712B8D2E4B}"/>
              </a:ext>
            </a:extLst>
          </p:cNvPr>
          <p:cNvSpPr txBox="1"/>
          <p:nvPr/>
        </p:nvSpPr>
        <p:spPr>
          <a:xfrm>
            <a:off x="375387" y="4153014"/>
            <a:ext cx="317500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ncorporating rock slope protection (RSP) on both abutment slopes that extended to the adjacent Piers 3 and 7, respectively.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Pile caps were retrofitted with the addition of 36-inch diameter Cast-In-Drilled-Hole (CIDH) piles at the foundation of Piers 3, 4, 5, 6, and 7.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595F25-4522-EBBA-4824-FAA1AB07E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2046" y="3374438"/>
            <a:ext cx="13744575" cy="4872514"/>
          </a:xfrm>
          <a:prstGeom prst="rect">
            <a:avLst/>
          </a:prstGeom>
        </p:spPr>
      </p:pic>
      <p:sp>
        <p:nvSpPr>
          <p:cNvPr id="8" name="Rectangle 13">
            <a:extLst>
              <a:ext uri="{FF2B5EF4-FFF2-40B4-BE49-F238E27FC236}">
                <a16:creationId xmlns:a16="http://schemas.microsoft.com/office/drawing/2014/main" id="{E170B6E2-AE79-9834-3BC3-480982BE44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4395" y="1194639"/>
            <a:ext cx="9252809" cy="1028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BRIEF HISTORY CONT’D</a:t>
            </a:r>
          </a:p>
        </p:txBody>
      </p:sp>
    </p:spTree>
    <p:extLst>
      <p:ext uri="{BB962C8B-B14F-4D97-AF65-F5344CB8AC3E}">
        <p14:creationId xmlns:p14="http://schemas.microsoft.com/office/powerpoint/2010/main" val="2716213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>
            <a:extLst>
              <a:ext uri="{FF2B5EF4-FFF2-40B4-BE49-F238E27FC236}">
                <a16:creationId xmlns:a16="http://schemas.microsoft.com/office/drawing/2014/main" id="{4067F67A-8C6B-F2FE-6A9E-E0B202D6F3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4395" y="1208706"/>
            <a:ext cx="9252809" cy="1028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FIELD INVESTIGATION (2023-2024)</a:t>
            </a:r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B7156F33-9B78-EE11-E465-B0AF36BEBF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575" y="2003691"/>
            <a:ext cx="15066963" cy="3463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Historic rainfall in August 2023 – Tropical Storm Hilary</a:t>
            </a:r>
          </a:p>
          <a:p>
            <a:pPr algn="ctr" eaLnBrk="1" hangingPunct="1"/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Rainfall totals from Hilary reached </a:t>
            </a:r>
            <a:r>
              <a:rPr lang="en-US" altLang="en-US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11.7 inches in approx. 24 hours </a:t>
            </a:r>
            <a:r>
              <a:rPr lang="en-US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San Bernardino Mountains.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endParaRPr lang="en-US" alt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 Bernardino Mountains drain into Coachella Valley through Whitewater River.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47C8EE-E337-9CF5-B358-997348069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44" y="5029200"/>
            <a:ext cx="6581775" cy="3714750"/>
          </a:xfrm>
          <a:prstGeom prst="rect">
            <a:avLst/>
          </a:prstGeom>
        </p:spPr>
      </p:pic>
      <p:sp>
        <p:nvSpPr>
          <p:cNvPr id="8" name="Rectangle 13">
            <a:extLst>
              <a:ext uri="{FF2B5EF4-FFF2-40B4-BE49-F238E27FC236}">
                <a16:creationId xmlns:a16="http://schemas.microsoft.com/office/drawing/2014/main" id="{9C3ACED5-40FA-FFF7-54A1-D7EB4D4116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575" y="8689934"/>
            <a:ext cx="2541587" cy="36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hpnonline.org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7DEA05-AF8B-D69F-6253-C0D54D69A8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2888" y="5029200"/>
            <a:ext cx="6640356" cy="3714750"/>
          </a:xfrm>
          <a:prstGeom prst="rect">
            <a:avLst/>
          </a:prstGeom>
        </p:spPr>
      </p:pic>
      <p:sp>
        <p:nvSpPr>
          <p:cNvPr id="17" name="Rectangle 13">
            <a:extLst>
              <a:ext uri="{FF2B5EF4-FFF2-40B4-BE49-F238E27FC236}">
                <a16:creationId xmlns:a16="http://schemas.microsoft.com/office/drawing/2014/main" id="{238BE193-3900-ECE1-2D83-0A66058AB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9304689"/>
            <a:ext cx="11800680" cy="65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https://www.reddit.com/r/Damnthatsinteresting/comments/15wv7kg/massive_debris_flow_in_palm_springs_ca_from/?utm_source=share&amp;utm_medium=mweb3x&amp;utm_name=post_embed&amp;utm_term=1&amp;utm_content=1</a:t>
            </a:r>
            <a:endParaRPr lang="en-US" altLang="en-US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3">
            <a:extLst>
              <a:ext uri="{FF2B5EF4-FFF2-40B4-BE49-F238E27FC236}">
                <a16:creationId xmlns:a16="http://schemas.microsoft.com/office/drawing/2014/main" id="{8DF065A9-2F8C-56E4-0A6C-38D4F004B8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286" y="9365200"/>
            <a:ext cx="3162514" cy="490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 to Video:</a:t>
            </a:r>
          </a:p>
        </p:txBody>
      </p:sp>
    </p:spTree>
    <p:extLst>
      <p:ext uri="{BB962C8B-B14F-4D97-AF65-F5344CB8AC3E}">
        <p14:creationId xmlns:p14="http://schemas.microsoft.com/office/powerpoint/2010/main" val="29789975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building, ruin, stone, colonnade&#10;&#10;Description automatically generated">
            <a:extLst>
              <a:ext uri="{FF2B5EF4-FFF2-40B4-BE49-F238E27FC236}">
                <a16:creationId xmlns:a16="http://schemas.microsoft.com/office/drawing/2014/main" id="{EEB8DC02-0E5D-D79C-A3EE-4065A8C40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136" y="2784474"/>
            <a:ext cx="6769100" cy="5080000"/>
          </a:xfrm>
          <a:prstGeom prst="rect">
            <a:avLst/>
          </a:prstGeom>
        </p:spPr>
      </p:pic>
      <p:pic>
        <p:nvPicPr>
          <p:cNvPr id="15" name="Picture 14" descr="A picture containing building, outdoor&#10;&#10;Description automatically generated">
            <a:extLst>
              <a:ext uri="{FF2B5EF4-FFF2-40B4-BE49-F238E27FC236}">
                <a16:creationId xmlns:a16="http://schemas.microsoft.com/office/drawing/2014/main" id="{1DCF05AA-8095-7425-F792-F2024ACE2B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090" y="2784474"/>
            <a:ext cx="6769100" cy="5080000"/>
          </a:xfrm>
          <a:prstGeom prst="rect">
            <a:avLst/>
          </a:prstGeom>
        </p:spPr>
      </p:pic>
      <p:sp>
        <p:nvSpPr>
          <p:cNvPr id="2" name="Rectangle 13">
            <a:extLst>
              <a:ext uri="{FF2B5EF4-FFF2-40B4-BE49-F238E27FC236}">
                <a16:creationId xmlns:a16="http://schemas.microsoft.com/office/drawing/2014/main" id="{9F67DDF8-0882-432B-5770-7AA5A4CD8E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4395" y="1208706"/>
            <a:ext cx="9252809" cy="1028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FIELD INVESTIGATION </a:t>
            </a:r>
          </a:p>
          <a:p>
            <a:pPr algn="ctr" eaLnBrk="1" hangingPunct="1"/>
            <a:r>
              <a:rPr lang="en-US" alt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SEPTEMBER - OCTOBER 2023</a:t>
            </a:r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BCA3DAF8-5B58-9493-6DB7-99BB1FDAAB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506" y="7872413"/>
            <a:ext cx="5558268" cy="121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Upstream, looking downstream at Pier 5 of left bridge.</a:t>
            </a:r>
          </a:p>
        </p:txBody>
      </p:sp>
      <p:sp>
        <p:nvSpPr>
          <p:cNvPr id="10" name="Rectangle 13">
            <a:extLst>
              <a:ext uri="{FF2B5EF4-FFF2-40B4-BE49-F238E27FC236}">
                <a16:creationId xmlns:a16="http://schemas.microsoft.com/office/drawing/2014/main" id="{0E3F1164-894C-4BB4-2F7F-E01EE5D8FD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9123" y="4295776"/>
            <a:ext cx="1071563" cy="590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Pier 6</a:t>
            </a:r>
          </a:p>
        </p:txBody>
      </p:sp>
      <p:sp>
        <p:nvSpPr>
          <p:cNvPr id="12" name="Rectangle 13">
            <a:extLst>
              <a:ext uri="{FF2B5EF4-FFF2-40B4-BE49-F238E27FC236}">
                <a16:creationId xmlns:a16="http://schemas.microsoft.com/office/drawing/2014/main" id="{4791C08C-DA06-292A-2C17-2958DD02B9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4395" y="3375820"/>
            <a:ext cx="1071563" cy="590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Pier 5</a:t>
            </a:r>
          </a:p>
        </p:txBody>
      </p:sp>
      <p:sp>
        <p:nvSpPr>
          <p:cNvPr id="22" name="Rectangle 13">
            <a:extLst>
              <a:ext uri="{FF2B5EF4-FFF2-40B4-BE49-F238E27FC236}">
                <a16:creationId xmlns:a16="http://schemas.microsoft.com/office/drawing/2014/main" id="{8356DB5D-FB86-F90B-295B-0C9A39C68B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91552" y="7864474"/>
            <a:ext cx="5558268" cy="121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Upstream, looking downstream at Pier 6 of left bridge.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F7F09C09-9617-9F2B-B84F-7419DDE1BB10}"/>
              </a:ext>
            </a:extLst>
          </p:cNvPr>
          <p:cNvSpPr>
            <a:spLocks noChangeAspect="1"/>
          </p:cNvSpPr>
          <p:nvPr/>
        </p:nvSpPr>
        <p:spPr>
          <a:xfrm rot="17609617">
            <a:off x="5078813" y="6911716"/>
            <a:ext cx="263067" cy="954096"/>
          </a:xfrm>
          <a:custGeom>
            <a:avLst/>
            <a:gdLst>
              <a:gd name="connsiteX0" fmla="*/ 233917 w 467833"/>
              <a:gd name="connsiteY0" fmla="*/ 0 h 2445489"/>
              <a:gd name="connsiteX1" fmla="*/ 0 w 467833"/>
              <a:gd name="connsiteY1" fmla="*/ 956930 h 2445489"/>
              <a:gd name="connsiteX2" fmla="*/ 191386 w 467833"/>
              <a:gd name="connsiteY2" fmla="*/ 797442 h 2445489"/>
              <a:gd name="connsiteX3" fmla="*/ 148856 w 467833"/>
              <a:gd name="connsiteY3" fmla="*/ 1010093 h 2445489"/>
              <a:gd name="connsiteX4" fmla="*/ 148856 w 467833"/>
              <a:gd name="connsiteY4" fmla="*/ 1158949 h 2445489"/>
              <a:gd name="connsiteX5" fmla="*/ 223284 w 467833"/>
              <a:gd name="connsiteY5" fmla="*/ 1286540 h 2445489"/>
              <a:gd name="connsiteX6" fmla="*/ 255182 w 467833"/>
              <a:gd name="connsiteY6" fmla="*/ 1382233 h 2445489"/>
              <a:gd name="connsiteX7" fmla="*/ 202019 w 467833"/>
              <a:gd name="connsiteY7" fmla="*/ 1499191 h 2445489"/>
              <a:gd name="connsiteX8" fmla="*/ 148856 w 467833"/>
              <a:gd name="connsiteY8" fmla="*/ 1594884 h 2445489"/>
              <a:gd name="connsiteX9" fmla="*/ 170121 w 467833"/>
              <a:gd name="connsiteY9" fmla="*/ 1722475 h 2445489"/>
              <a:gd name="connsiteX10" fmla="*/ 244549 w 467833"/>
              <a:gd name="connsiteY10" fmla="*/ 1871330 h 2445489"/>
              <a:gd name="connsiteX11" fmla="*/ 244549 w 467833"/>
              <a:gd name="connsiteY11" fmla="*/ 1977656 h 2445489"/>
              <a:gd name="connsiteX12" fmla="*/ 148856 w 467833"/>
              <a:gd name="connsiteY12" fmla="*/ 2126512 h 2445489"/>
              <a:gd name="connsiteX13" fmla="*/ 148856 w 467833"/>
              <a:gd name="connsiteY13" fmla="*/ 2286000 h 2445489"/>
              <a:gd name="connsiteX14" fmla="*/ 223284 w 467833"/>
              <a:gd name="connsiteY14" fmla="*/ 2424223 h 2445489"/>
              <a:gd name="connsiteX15" fmla="*/ 223284 w 467833"/>
              <a:gd name="connsiteY15" fmla="*/ 2434856 h 2445489"/>
              <a:gd name="connsiteX16" fmla="*/ 297712 w 467833"/>
              <a:gd name="connsiteY16" fmla="*/ 2445489 h 2445489"/>
              <a:gd name="connsiteX17" fmla="*/ 372140 w 467833"/>
              <a:gd name="connsiteY17" fmla="*/ 2371061 h 2445489"/>
              <a:gd name="connsiteX18" fmla="*/ 329610 w 467833"/>
              <a:gd name="connsiteY18" fmla="*/ 2275368 h 2445489"/>
              <a:gd name="connsiteX19" fmla="*/ 308345 w 467833"/>
              <a:gd name="connsiteY19" fmla="*/ 2179675 h 2445489"/>
              <a:gd name="connsiteX20" fmla="*/ 318977 w 467833"/>
              <a:gd name="connsiteY20" fmla="*/ 2052084 h 2445489"/>
              <a:gd name="connsiteX21" fmla="*/ 361507 w 467833"/>
              <a:gd name="connsiteY21" fmla="*/ 1967023 h 2445489"/>
              <a:gd name="connsiteX22" fmla="*/ 372140 w 467833"/>
              <a:gd name="connsiteY22" fmla="*/ 1860698 h 2445489"/>
              <a:gd name="connsiteX23" fmla="*/ 318977 w 467833"/>
              <a:gd name="connsiteY23" fmla="*/ 1754372 h 2445489"/>
              <a:gd name="connsiteX24" fmla="*/ 297712 w 467833"/>
              <a:gd name="connsiteY24" fmla="*/ 1648047 h 2445489"/>
              <a:gd name="connsiteX25" fmla="*/ 287079 w 467833"/>
              <a:gd name="connsiteY25" fmla="*/ 1573619 h 2445489"/>
              <a:gd name="connsiteX26" fmla="*/ 329610 w 467833"/>
              <a:gd name="connsiteY26" fmla="*/ 1509823 h 2445489"/>
              <a:gd name="connsiteX27" fmla="*/ 382772 w 467833"/>
              <a:gd name="connsiteY27" fmla="*/ 1403498 h 2445489"/>
              <a:gd name="connsiteX28" fmla="*/ 382772 w 467833"/>
              <a:gd name="connsiteY28" fmla="*/ 1297172 h 2445489"/>
              <a:gd name="connsiteX29" fmla="*/ 372140 w 467833"/>
              <a:gd name="connsiteY29" fmla="*/ 1212112 h 2445489"/>
              <a:gd name="connsiteX30" fmla="*/ 297712 w 467833"/>
              <a:gd name="connsiteY30" fmla="*/ 1158949 h 2445489"/>
              <a:gd name="connsiteX31" fmla="*/ 276447 w 467833"/>
              <a:gd name="connsiteY31" fmla="*/ 1041991 h 2445489"/>
              <a:gd name="connsiteX32" fmla="*/ 233917 w 467833"/>
              <a:gd name="connsiteY32" fmla="*/ 978195 h 2445489"/>
              <a:gd name="connsiteX33" fmla="*/ 244549 w 467833"/>
              <a:gd name="connsiteY33" fmla="*/ 914400 h 2445489"/>
              <a:gd name="connsiteX34" fmla="*/ 276447 w 467833"/>
              <a:gd name="connsiteY34" fmla="*/ 818707 h 2445489"/>
              <a:gd name="connsiteX35" fmla="*/ 467833 w 467833"/>
              <a:gd name="connsiteY35" fmla="*/ 956930 h 2445489"/>
              <a:gd name="connsiteX36" fmla="*/ 233917 w 467833"/>
              <a:gd name="connsiteY36" fmla="*/ 0 h 2445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67833" h="2445489">
                <a:moveTo>
                  <a:pt x="233917" y="0"/>
                </a:moveTo>
                <a:lnTo>
                  <a:pt x="0" y="956930"/>
                </a:lnTo>
                <a:lnTo>
                  <a:pt x="191386" y="797442"/>
                </a:lnTo>
                <a:lnTo>
                  <a:pt x="148856" y="1010093"/>
                </a:lnTo>
                <a:lnTo>
                  <a:pt x="148856" y="1158949"/>
                </a:lnTo>
                <a:lnTo>
                  <a:pt x="223284" y="1286540"/>
                </a:lnTo>
                <a:lnTo>
                  <a:pt x="255182" y="1382233"/>
                </a:lnTo>
                <a:lnTo>
                  <a:pt x="202019" y="1499191"/>
                </a:lnTo>
                <a:lnTo>
                  <a:pt x="148856" y="1594884"/>
                </a:lnTo>
                <a:lnTo>
                  <a:pt x="170121" y="1722475"/>
                </a:lnTo>
                <a:lnTo>
                  <a:pt x="244549" y="1871330"/>
                </a:lnTo>
                <a:lnTo>
                  <a:pt x="244549" y="1977656"/>
                </a:lnTo>
                <a:lnTo>
                  <a:pt x="148856" y="2126512"/>
                </a:lnTo>
                <a:lnTo>
                  <a:pt x="148856" y="2286000"/>
                </a:lnTo>
                <a:lnTo>
                  <a:pt x="223284" y="2424223"/>
                </a:lnTo>
                <a:lnTo>
                  <a:pt x="223284" y="2434856"/>
                </a:lnTo>
                <a:lnTo>
                  <a:pt x="297712" y="2445489"/>
                </a:lnTo>
                <a:lnTo>
                  <a:pt x="372140" y="2371061"/>
                </a:lnTo>
                <a:lnTo>
                  <a:pt x="329610" y="2275368"/>
                </a:lnTo>
                <a:lnTo>
                  <a:pt x="308345" y="2179675"/>
                </a:lnTo>
                <a:lnTo>
                  <a:pt x="318977" y="2052084"/>
                </a:lnTo>
                <a:lnTo>
                  <a:pt x="361507" y="1967023"/>
                </a:lnTo>
                <a:lnTo>
                  <a:pt x="372140" y="1860698"/>
                </a:lnTo>
                <a:lnTo>
                  <a:pt x="318977" y="1754372"/>
                </a:lnTo>
                <a:lnTo>
                  <a:pt x="297712" y="1648047"/>
                </a:lnTo>
                <a:lnTo>
                  <a:pt x="287079" y="1573619"/>
                </a:lnTo>
                <a:lnTo>
                  <a:pt x="329610" y="1509823"/>
                </a:lnTo>
                <a:lnTo>
                  <a:pt x="382772" y="1403498"/>
                </a:lnTo>
                <a:lnTo>
                  <a:pt x="382772" y="1297172"/>
                </a:lnTo>
                <a:lnTo>
                  <a:pt x="372140" y="1212112"/>
                </a:lnTo>
                <a:lnTo>
                  <a:pt x="297712" y="1158949"/>
                </a:lnTo>
                <a:lnTo>
                  <a:pt x="276447" y="1041991"/>
                </a:lnTo>
                <a:lnTo>
                  <a:pt x="233917" y="978195"/>
                </a:lnTo>
                <a:lnTo>
                  <a:pt x="244549" y="914400"/>
                </a:lnTo>
                <a:lnTo>
                  <a:pt x="276447" y="818707"/>
                </a:lnTo>
                <a:lnTo>
                  <a:pt x="467833" y="956930"/>
                </a:lnTo>
                <a:lnTo>
                  <a:pt x="233917" y="0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1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7C63360D-94B7-4892-D519-1324D5C6CE40}"/>
              </a:ext>
            </a:extLst>
          </p:cNvPr>
          <p:cNvSpPr>
            <a:spLocks noChangeAspect="1"/>
          </p:cNvSpPr>
          <p:nvPr/>
        </p:nvSpPr>
        <p:spPr>
          <a:xfrm rot="4170063">
            <a:off x="14787583" y="6621454"/>
            <a:ext cx="263067" cy="954096"/>
          </a:xfrm>
          <a:custGeom>
            <a:avLst/>
            <a:gdLst>
              <a:gd name="connsiteX0" fmla="*/ 233917 w 467833"/>
              <a:gd name="connsiteY0" fmla="*/ 0 h 2445489"/>
              <a:gd name="connsiteX1" fmla="*/ 0 w 467833"/>
              <a:gd name="connsiteY1" fmla="*/ 956930 h 2445489"/>
              <a:gd name="connsiteX2" fmla="*/ 191386 w 467833"/>
              <a:gd name="connsiteY2" fmla="*/ 797442 h 2445489"/>
              <a:gd name="connsiteX3" fmla="*/ 148856 w 467833"/>
              <a:gd name="connsiteY3" fmla="*/ 1010093 h 2445489"/>
              <a:gd name="connsiteX4" fmla="*/ 148856 w 467833"/>
              <a:gd name="connsiteY4" fmla="*/ 1158949 h 2445489"/>
              <a:gd name="connsiteX5" fmla="*/ 223284 w 467833"/>
              <a:gd name="connsiteY5" fmla="*/ 1286540 h 2445489"/>
              <a:gd name="connsiteX6" fmla="*/ 255182 w 467833"/>
              <a:gd name="connsiteY6" fmla="*/ 1382233 h 2445489"/>
              <a:gd name="connsiteX7" fmla="*/ 202019 w 467833"/>
              <a:gd name="connsiteY7" fmla="*/ 1499191 h 2445489"/>
              <a:gd name="connsiteX8" fmla="*/ 148856 w 467833"/>
              <a:gd name="connsiteY8" fmla="*/ 1594884 h 2445489"/>
              <a:gd name="connsiteX9" fmla="*/ 170121 w 467833"/>
              <a:gd name="connsiteY9" fmla="*/ 1722475 h 2445489"/>
              <a:gd name="connsiteX10" fmla="*/ 244549 w 467833"/>
              <a:gd name="connsiteY10" fmla="*/ 1871330 h 2445489"/>
              <a:gd name="connsiteX11" fmla="*/ 244549 w 467833"/>
              <a:gd name="connsiteY11" fmla="*/ 1977656 h 2445489"/>
              <a:gd name="connsiteX12" fmla="*/ 148856 w 467833"/>
              <a:gd name="connsiteY12" fmla="*/ 2126512 h 2445489"/>
              <a:gd name="connsiteX13" fmla="*/ 148856 w 467833"/>
              <a:gd name="connsiteY13" fmla="*/ 2286000 h 2445489"/>
              <a:gd name="connsiteX14" fmla="*/ 223284 w 467833"/>
              <a:gd name="connsiteY14" fmla="*/ 2424223 h 2445489"/>
              <a:gd name="connsiteX15" fmla="*/ 223284 w 467833"/>
              <a:gd name="connsiteY15" fmla="*/ 2434856 h 2445489"/>
              <a:gd name="connsiteX16" fmla="*/ 297712 w 467833"/>
              <a:gd name="connsiteY16" fmla="*/ 2445489 h 2445489"/>
              <a:gd name="connsiteX17" fmla="*/ 372140 w 467833"/>
              <a:gd name="connsiteY17" fmla="*/ 2371061 h 2445489"/>
              <a:gd name="connsiteX18" fmla="*/ 329610 w 467833"/>
              <a:gd name="connsiteY18" fmla="*/ 2275368 h 2445489"/>
              <a:gd name="connsiteX19" fmla="*/ 308345 w 467833"/>
              <a:gd name="connsiteY19" fmla="*/ 2179675 h 2445489"/>
              <a:gd name="connsiteX20" fmla="*/ 318977 w 467833"/>
              <a:gd name="connsiteY20" fmla="*/ 2052084 h 2445489"/>
              <a:gd name="connsiteX21" fmla="*/ 361507 w 467833"/>
              <a:gd name="connsiteY21" fmla="*/ 1967023 h 2445489"/>
              <a:gd name="connsiteX22" fmla="*/ 372140 w 467833"/>
              <a:gd name="connsiteY22" fmla="*/ 1860698 h 2445489"/>
              <a:gd name="connsiteX23" fmla="*/ 318977 w 467833"/>
              <a:gd name="connsiteY23" fmla="*/ 1754372 h 2445489"/>
              <a:gd name="connsiteX24" fmla="*/ 297712 w 467833"/>
              <a:gd name="connsiteY24" fmla="*/ 1648047 h 2445489"/>
              <a:gd name="connsiteX25" fmla="*/ 287079 w 467833"/>
              <a:gd name="connsiteY25" fmla="*/ 1573619 h 2445489"/>
              <a:gd name="connsiteX26" fmla="*/ 329610 w 467833"/>
              <a:gd name="connsiteY26" fmla="*/ 1509823 h 2445489"/>
              <a:gd name="connsiteX27" fmla="*/ 382772 w 467833"/>
              <a:gd name="connsiteY27" fmla="*/ 1403498 h 2445489"/>
              <a:gd name="connsiteX28" fmla="*/ 382772 w 467833"/>
              <a:gd name="connsiteY28" fmla="*/ 1297172 h 2445489"/>
              <a:gd name="connsiteX29" fmla="*/ 372140 w 467833"/>
              <a:gd name="connsiteY29" fmla="*/ 1212112 h 2445489"/>
              <a:gd name="connsiteX30" fmla="*/ 297712 w 467833"/>
              <a:gd name="connsiteY30" fmla="*/ 1158949 h 2445489"/>
              <a:gd name="connsiteX31" fmla="*/ 276447 w 467833"/>
              <a:gd name="connsiteY31" fmla="*/ 1041991 h 2445489"/>
              <a:gd name="connsiteX32" fmla="*/ 233917 w 467833"/>
              <a:gd name="connsiteY32" fmla="*/ 978195 h 2445489"/>
              <a:gd name="connsiteX33" fmla="*/ 244549 w 467833"/>
              <a:gd name="connsiteY33" fmla="*/ 914400 h 2445489"/>
              <a:gd name="connsiteX34" fmla="*/ 276447 w 467833"/>
              <a:gd name="connsiteY34" fmla="*/ 818707 h 2445489"/>
              <a:gd name="connsiteX35" fmla="*/ 467833 w 467833"/>
              <a:gd name="connsiteY35" fmla="*/ 956930 h 2445489"/>
              <a:gd name="connsiteX36" fmla="*/ 233917 w 467833"/>
              <a:gd name="connsiteY36" fmla="*/ 0 h 2445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67833" h="2445489">
                <a:moveTo>
                  <a:pt x="233917" y="0"/>
                </a:moveTo>
                <a:lnTo>
                  <a:pt x="0" y="956930"/>
                </a:lnTo>
                <a:lnTo>
                  <a:pt x="191386" y="797442"/>
                </a:lnTo>
                <a:lnTo>
                  <a:pt x="148856" y="1010093"/>
                </a:lnTo>
                <a:lnTo>
                  <a:pt x="148856" y="1158949"/>
                </a:lnTo>
                <a:lnTo>
                  <a:pt x="223284" y="1286540"/>
                </a:lnTo>
                <a:lnTo>
                  <a:pt x="255182" y="1382233"/>
                </a:lnTo>
                <a:lnTo>
                  <a:pt x="202019" y="1499191"/>
                </a:lnTo>
                <a:lnTo>
                  <a:pt x="148856" y="1594884"/>
                </a:lnTo>
                <a:lnTo>
                  <a:pt x="170121" y="1722475"/>
                </a:lnTo>
                <a:lnTo>
                  <a:pt x="244549" y="1871330"/>
                </a:lnTo>
                <a:lnTo>
                  <a:pt x="244549" y="1977656"/>
                </a:lnTo>
                <a:lnTo>
                  <a:pt x="148856" y="2126512"/>
                </a:lnTo>
                <a:lnTo>
                  <a:pt x="148856" y="2286000"/>
                </a:lnTo>
                <a:lnTo>
                  <a:pt x="223284" y="2424223"/>
                </a:lnTo>
                <a:lnTo>
                  <a:pt x="223284" y="2434856"/>
                </a:lnTo>
                <a:lnTo>
                  <a:pt x="297712" y="2445489"/>
                </a:lnTo>
                <a:lnTo>
                  <a:pt x="372140" y="2371061"/>
                </a:lnTo>
                <a:lnTo>
                  <a:pt x="329610" y="2275368"/>
                </a:lnTo>
                <a:lnTo>
                  <a:pt x="308345" y="2179675"/>
                </a:lnTo>
                <a:lnTo>
                  <a:pt x="318977" y="2052084"/>
                </a:lnTo>
                <a:lnTo>
                  <a:pt x="361507" y="1967023"/>
                </a:lnTo>
                <a:lnTo>
                  <a:pt x="372140" y="1860698"/>
                </a:lnTo>
                <a:lnTo>
                  <a:pt x="318977" y="1754372"/>
                </a:lnTo>
                <a:lnTo>
                  <a:pt x="297712" y="1648047"/>
                </a:lnTo>
                <a:lnTo>
                  <a:pt x="287079" y="1573619"/>
                </a:lnTo>
                <a:lnTo>
                  <a:pt x="329610" y="1509823"/>
                </a:lnTo>
                <a:lnTo>
                  <a:pt x="382772" y="1403498"/>
                </a:lnTo>
                <a:lnTo>
                  <a:pt x="382772" y="1297172"/>
                </a:lnTo>
                <a:lnTo>
                  <a:pt x="372140" y="1212112"/>
                </a:lnTo>
                <a:lnTo>
                  <a:pt x="297712" y="1158949"/>
                </a:lnTo>
                <a:lnTo>
                  <a:pt x="276447" y="1041991"/>
                </a:lnTo>
                <a:lnTo>
                  <a:pt x="233917" y="978195"/>
                </a:lnTo>
                <a:lnTo>
                  <a:pt x="244549" y="914400"/>
                </a:lnTo>
                <a:lnTo>
                  <a:pt x="276447" y="818707"/>
                </a:lnTo>
                <a:lnTo>
                  <a:pt x="467833" y="956930"/>
                </a:lnTo>
                <a:lnTo>
                  <a:pt x="233917" y="0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1"/>
          </a:p>
        </p:txBody>
      </p:sp>
    </p:spTree>
    <p:extLst>
      <p:ext uri="{BB962C8B-B14F-4D97-AF65-F5344CB8AC3E}">
        <p14:creationId xmlns:p14="http://schemas.microsoft.com/office/powerpoint/2010/main" val="31048251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>
            <a:extLst>
              <a:ext uri="{FF2B5EF4-FFF2-40B4-BE49-F238E27FC236}">
                <a16:creationId xmlns:a16="http://schemas.microsoft.com/office/drawing/2014/main" id="{9F67DDF8-0882-432B-5770-7AA5A4CD8E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4395" y="1208706"/>
            <a:ext cx="9252809" cy="1028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FIELD INVESTIGATION </a:t>
            </a:r>
          </a:p>
          <a:p>
            <a:pPr algn="ctr" eaLnBrk="1" hangingPunct="1"/>
            <a:r>
              <a:rPr lang="en-US" alt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FEBRUARY 2024</a:t>
            </a:r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BCA3DAF8-5B58-9493-6DB7-99BB1FDAAB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506" y="7872405"/>
            <a:ext cx="5558268" cy="121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Upstream, looking downstream at Pier 5 of left bridge.</a:t>
            </a:r>
          </a:p>
        </p:txBody>
      </p:sp>
      <p:sp>
        <p:nvSpPr>
          <p:cNvPr id="10" name="Rectangle 13">
            <a:extLst>
              <a:ext uri="{FF2B5EF4-FFF2-40B4-BE49-F238E27FC236}">
                <a16:creationId xmlns:a16="http://schemas.microsoft.com/office/drawing/2014/main" id="{0E3F1164-894C-4BB4-2F7F-E01EE5D8FD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25588" y="4733925"/>
            <a:ext cx="1071563" cy="590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Pier 6</a:t>
            </a:r>
          </a:p>
        </p:txBody>
      </p:sp>
      <p:sp>
        <p:nvSpPr>
          <p:cNvPr id="12" name="Rectangle 13">
            <a:extLst>
              <a:ext uri="{FF2B5EF4-FFF2-40B4-BE49-F238E27FC236}">
                <a16:creationId xmlns:a16="http://schemas.microsoft.com/office/drawing/2014/main" id="{4791C08C-DA06-292A-2C17-2958DD02B9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9571" y="5324474"/>
            <a:ext cx="1071563" cy="590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Pier 5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DCF05AA-8095-7425-F792-F2024ACE2B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6090" y="2786061"/>
            <a:ext cx="6769100" cy="50768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EB8DC02-0E5D-D79C-A3EE-4065A8C40C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86136" y="2784474"/>
            <a:ext cx="6769100" cy="5080000"/>
          </a:xfrm>
          <a:prstGeom prst="rect">
            <a:avLst/>
          </a:prstGeom>
        </p:spPr>
      </p:pic>
      <p:sp>
        <p:nvSpPr>
          <p:cNvPr id="22" name="Rectangle 13">
            <a:extLst>
              <a:ext uri="{FF2B5EF4-FFF2-40B4-BE49-F238E27FC236}">
                <a16:creationId xmlns:a16="http://schemas.microsoft.com/office/drawing/2014/main" id="{8356DB5D-FB86-F90B-295B-0C9A39C68B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91552" y="7872405"/>
            <a:ext cx="5558268" cy="121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Upstream, looking downstream at Piers 5 and 6 of left bridge.</a:t>
            </a:r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DA666D8B-4DDF-6C69-B8CB-30F165C82A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90592" y="4138614"/>
            <a:ext cx="1071563" cy="590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Pier 6</a:t>
            </a:r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6AFF77F4-4C1D-79C4-3386-9EB9E309F6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17659" y="5029198"/>
            <a:ext cx="1071563" cy="590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Pier 5</a:t>
            </a: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C231002A-259D-8DD1-686B-E84FE171C5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1828" y="4164001"/>
            <a:ext cx="1071563" cy="590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Pier 5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76B73126-1DF5-4BE2-9B8D-18643562670F}"/>
              </a:ext>
            </a:extLst>
          </p:cNvPr>
          <p:cNvSpPr>
            <a:spLocks noChangeAspect="1"/>
          </p:cNvSpPr>
          <p:nvPr/>
        </p:nvSpPr>
        <p:spPr>
          <a:xfrm rot="3644330">
            <a:off x="11630622" y="6841005"/>
            <a:ext cx="263067" cy="954096"/>
          </a:xfrm>
          <a:custGeom>
            <a:avLst/>
            <a:gdLst>
              <a:gd name="connsiteX0" fmla="*/ 233917 w 467833"/>
              <a:gd name="connsiteY0" fmla="*/ 0 h 2445489"/>
              <a:gd name="connsiteX1" fmla="*/ 0 w 467833"/>
              <a:gd name="connsiteY1" fmla="*/ 956930 h 2445489"/>
              <a:gd name="connsiteX2" fmla="*/ 191386 w 467833"/>
              <a:gd name="connsiteY2" fmla="*/ 797442 h 2445489"/>
              <a:gd name="connsiteX3" fmla="*/ 148856 w 467833"/>
              <a:gd name="connsiteY3" fmla="*/ 1010093 h 2445489"/>
              <a:gd name="connsiteX4" fmla="*/ 148856 w 467833"/>
              <a:gd name="connsiteY4" fmla="*/ 1158949 h 2445489"/>
              <a:gd name="connsiteX5" fmla="*/ 223284 w 467833"/>
              <a:gd name="connsiteY5" fmla="*/ 1286540 h 2445489"/>
              <a:gd name="connsiteX6" fmla="*/ 255182 w 467833"/>
              <a:gd name="connsiteY6" fmla="*/ 1382233 h 2445489"/>
              <a:gd name="connsiteX7" fmla="*/ 202019 w 467833"/>
              <a:gd name="connsiteY7" fmla="*/ 1499191 h 2445489"/>
              <a:gd name="connsiteX8" fmla="*/ 148856 w 467833"/>
              <a:gd name="connsiteY8" fmla="*/ 1594884 h 2445489"/>
              <a:gd name="connsiteX9" fmla="*/ 170121 w 467833"/>
              <a:gd name="connsiteY9" fmla="*/ 1722475 h 2445489"/>
              <a:gd name="connsiteX10" fmla="*/ 244549 w 467833"/>
              <a:gd name="connsiteY10" fmla="*/ 1871330 h 2445489"/>
              <a:gd name="connsiteX11" fmla="*/ 244549 w 467833"/>
              <a:gd name="connsiteY11" fmla="*/ 1977656 h 2445489"/>
              <a:gd name="connsiteX12" fmla="*/ 148856 w 467833"/>
              <a:gd name="connsiteY12" fmla="*/ 2126512 h 2445489"/>
              <a:gd name="connsiteX13" fmla="*/ 148856 w 467833"/>
              <a:gd name="connsiteY13" fmla="*/ 2286000 h 2445489"/>
              <a:gd name="connsiteX14" fmla="*/ 223284 w 467833"/>
              <a:gd name="connsiteY14" fmla="*/ 2424223 h 2445489"/>
              <a:gd name="connsiteX15" fmla="*/ 223284 w 467833"/>
              <a:gd name="connsiteY15" fmla="*/ 2434856 h 2445489"/>
              <a:gd name="connsiteX16" fmla="*/ 297712 w 467833"/>
              <a:gd name="connsiteY16" fmla="*/ 2445489 h 2445489"/>
              <a:gd name="connsiteX17" fmla="*/ 372140 w 467833"/>
              <a:gd name="connsiteY17" fmla="*/ 2371061 h 2445489"/>
              <a:gd name="connsiteX18" fmla="*/ 329610 w 467833"/>
              <a:gd name="connsiteY18" fmla="*/ 2275368 h 2445489"/>
              <a:gd name="connsiteX19" fmla="*/ 308345 w 467833"/>
              <a:gd name="connsiteY19" fmla="*/ 2179675 h 2445489"/>
              <a:gd name="connsiteX20" fmla="*/ 318977 w 467833"/>
              <a:gd name="connsiteY20" fmla="*/ 2052084 h 2445489"/>
              <a:gd name="connsiteX21" fmla="*/ 361507 w 467833"/>
              <a:gd name="connsiteY21" fmla="*/ 1967023 h 2445489"/>
              <a:gd name="connsiteX22" fmla="*/ 372140 w 467833"/>
              <a:gd name="connsiteY22" fmla="*/ 1860698 h 2445489"/>
              <a:gd name="connsiteX23" fmla="*/ 318977 w 467833"/>
              <a:gd name="connsiteY23" fmla="*/ 1754372 h 2445489"/>
              <a:gd name="connsiteX24" fmla="*/ 297712 w 467833"/>
              <a:gd name="connsiteY24" fmla="*/ 1648047 h 2445489"/>
              <a:gd name="connsiteX25" fmla="*/ 287079 w 467833"/>
              <a:gd name="connsiteY25" fmla="*/ 1573619 h 2445489"/>
              <a:gd name="connsiteX26" fmla="*/ 329610 w 467833"/>
              <a:gd name="connsiteY26" fmla="*/ 1509823 h 2445489"/>
              <a:gd name="connsiteX27" fmla="*/ 382772 w 467833"/>
              <a:gd name="connsiteY27" fmla="*/ 1403498 h 2445489"/>
              <a:gd name="connsiteX28" fmla="*/ 382772 w 467833"/>
              <a:gd name="connsiteY28" fmla="*/ 1297172 h 2445489"/>
              <a:gd name="connsiteX29" fmla="*/ 372140 w 467833"/>
              <a:gd name="connsiteY29" fmla="*/ 1212112 h 2445489"/>
              <a:gd name="connsiteX30" fmla="*/ 297712 w 467833"/>
              <a:gd name="connsiteY30" fmla="*/ 1158949 h 2445489"/>
              <a:gd name="connsiteX31" fmla="*/ 276447 w 467833"/>
              <a:gd name="connsiteY31" fmla="*/ 1041991 h 2445489"/>
              <a:gd name="connsiteX32" fmla="*/ 233917 w 467833"/>
              <a:gd name="connsiteY32" fmla="*/ 978195 h 2445489"/>
              <a:gd name="connsiteX33" fmla="*/ 244549 w 467833"/>
              <a:gd name="connsiteY33" fmla="*/ 914400 h 2445489"/>
              <a:gd name="connsiteX34" fmla="*/ 276447 w 467833"/>
              <a:gd name="connsiteY34" fmla="*/ 818707 h 2445489"/>
              <a:gd name="connsiteX35" fmla="*/ 467833 w 467833"/>
              <a:gd name="connsiteY35" fmla="*/ 956930 h 2445489"/>
              <a:gd name="connsiteX36" fmla="*/ 233917 w 467833"/>
              <a:gd name="connsiteY36" fmla="*/ 0 h 2445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67833" h="2445489">
                <a:moveTo>
                  <a:pt x="233917" y="0"/>
                </a:moveTo>
                <a:lnTo>
                  <a:pt x="0" y="956930"/>
                </a:lnTo>
                <a:lnTo>
                  <a:pt x="191386" y="797442"/>
                </a:lnTo>
                <a:lnTo>
                  <a:pt x="148856" y="1010093"/>
                </a:lnTo>
                <a:lnTo>
                  <a:pt x="148856" y="1158949"/>
                </a:lnTo>
                <a:lnTo>
                  <a:pt x="223284" y="1286540"/>
                </a:lnTo>
                <a:lnTo>
                  <a:pt x="255182" y="1382233"/>
                </a:lnTo>
                <a:lnTo>
                  <a:pt x="202019" y="1499191"/>
                </a:lnTo>
                <a:lnTo>
                  <a:pt x="148856" y="1594884"/>
                </a:lnTo>
                <a:lnTo>
                  <a:pt x="170121" y="1722475"/>
                </a:lnTo>
                <a:lnTo>
                  <a:pt x="244549" y="1871330"/>
                </a:lnTo>
                <a:lnTo>
                  <a:pt x="244549" y="1977656"/>
                </a:lnTo>
                <a:lnTo>
                  <a:pt x="148856" y="2126512"/>
                </a:lnTo>
                <a:lnTo>
                  <a:pt x="148856" y="2286000"/>
                </a:lnTo>
                <a:lnTo>
                  <a:pt x="223284" y="2424223"/>
                </a:lnTo>
                <a:lnTo>
                  <a:pt x="223284" y="2434856"/>
                </a:lnTo>
                <a:lnTo>
                  <a:pt x="297712" y="2445489"/>
                </a:lnTo>
                <a:lnTo>
                  <a:pt x="372140" y="2371061"/>
                </a:lnTo>
                <a:lnTo>
                  <a:pt x="329610" y="2275368"/>
                </a:lnTo>
                <a:lnTo>
                  <a:pt x="308345" y="2179675"/>
                </a:lnTo>
                <a:lnTo>
                  <a:pt x="318977" y="2052084"/>
                </a:lnTo>
                <a:lnTo>
                  <a:pt x="361507" y="1967023"/>
                </a:lnTo>
                <a:lnTo>
                  <a:pt x="372140" y="1860698"/>
                </a:lnTo>
                <a:lnTo>
                  <a:pt x="318977" y="1754372"/>
                </a:lnTo>
                <a:lnTo>
                  <a:pt x="297712" y="1648047"/>
                </a:lnTo>
                <a:lnTo>
                  <a:pt x="287079" y="1573619"/>
                </a:lnTo>
                <a:lnTo>
                  <a:pt x="329610" y="1509823"/>
                </a:lnTo>
                <a:lnTo>
                  <a:pt x="382772" y="1403498"/>
                </a:lnTo>
                <a:lnTo>
                  <a:pt x="382772" y="1297172"/>
                </a:lnTo>
                <a:lnTo>
                  <a:pt x="372140" y="1212112"/>
                </a:lnTo>
                <a:lnTo>
                  <a:pt x="297712" y="1158949"/>
                </a:lnTo>
                <a:lnTo>
                  <a:pt x="276447" y="1041991"/>
                </a:lnTo>
                <a:lnTo>
                  <a:pt x="233917" y="978195"/>
                </a:lnTo>
                <a:lnTo>
                  <a:pt x="244549" y="914400"/>
                </a:lnTo>
                <a:lnTo>
                  <a:pt x="276447" y="818707"/>
                </a:lnTo>
                <a:lnTo>
                  <a:pt x="467833" y="956930"/>
                </a:lnTo>
                <a:lnTo>
                  <a:pt x="233917" y="0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1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43EBD16-B9AC-95ED-E270-5DBC28E577CB}"/>
              </a:ext>
            </a:extLst>
          </p:cNvPr>
          <p:cNvSpPr>
            <a:spLocks noChangeAspect="1"/>
          </p:cNvSpPr>
          <p:nvPr/>
        </p:nvSpPr>
        <p:spPr>
          <a:xfrm rot="3230893">
            <a:off x="2520442" y="6338982"/>
            <a:ext cx="263067" cy="954096"/>
          </a:xfrm>
          <a:custGeom>
            <a:avLst/>
            <a:gdLst>
              <a:gd name="connsiteX0" fmla="*/ 233917 w 467833"/>
              <a:gd name="connsiteY0" fmla="*/ 0 h 2445489"/>
              <a:gd name="connsiteX1" fmla="*/ 0 w 467833"/>
              <a:gd name="connsiteY1" fmla="*/ 956930 h 2445489"/>
              <a:gd name="connsiteX2" fmla="*/ 191386 w 467833"/>
              <a:gd name="connsiteY2" fmla="*/ 797442 h 2445489"/>
              <a:gd name="connsiteX3" fmla="*/ 148856 w 467833"/>
              <a:gd name="connsiteY3" fmla="*/ 1010093 h 2445489"/>
              <a:gd name="connsiteX4" fmla="*/ 148856 w 467833"/>
              <a:gd name="connsiteY4" fmla="*/ 1158949 h 2445489"/>
              <a:gd name="connsiteX5" fmla="*/ 223284 w 467833"/>
              <a:gd name="connsiteY5" fmla="*/ 1286540 h 2445489"/>
              <a:gd name="connsiteX6" fmla="*/ 255182 w 467833"/>
              <a:gd name="connsiteY6" fmla="*/ 1382233 h 2445489"/>
              <a:gd name="connsiteX7" fmla="*/ 202019 w 467833"/>
              <a:gd name="connsiteY7" fmla="*/ 1499191 h 2445489"/>
              <a:gd name="connsiteX8" fmla="*/ 148856 w 467833"/>
              <a:gd name="connsiteY8" fmla="*/ 1594884 h 2445489"/>
              <a:gd name="connsiteX9" fmla="*/ 170121 w 467833"/>
              <a:gd name="connsiteY9" fmla="*/ 1722475 h 2445489"/>
              <a:gd name="connsiteX10" fmla="*/ 244549 w 467833"/>
              <a:gd name="connsiteY10" fmla="*/ 1871330 h 2445489"/>
              <a:gd name="connsiteX11" fmla="*/ 244549 w 467833"/>
              <a:gd name="connsiteY11" fmla="*/ 1977656 h 2445489"/>
              <a:gd name="connsiteX12" fmla="*/ 148856 w 467833"/>
              <a:gd name="connsiteY12" fmla="*/ 2126512 h 2445489"/>
              <a:gd name="connsiteX13" fmla="*/ 148856 w 467833"/>
              <a:gd name="connsiteY13" fmla="*/ 2286000 h 2445489"/>
              <a:gd name="connsiteX14" fmla="*/ 223284 w 467833"/>
              <a:gd name="connsiteY14" fmla="*/ 2424223 h 2445489"/>
              <a:gd name="connsiteX15" fmla="*/ 223284 w 467833"/>
              <a:gd name="connsiteY15" fmla="*/ 2434856 h 2445489"/>
              <a:gd name="connsiteX16" fmla="*/ 297712 w 467833"/>
              <a:gd name="connsiteY16" fmla="*/ 2445489 h 2445489"/>
              <a:gd name="connsiteX17" fmla="*/ 372140 w 467833"/>
              <a:gd name="connsiteY17" fmla="*/ 2371061 h 2445489"/>
              <a:gd name="connsiteX18" fmla="*/ 329610 w 467833"/>
              <a:gd name="connsiteY18" fmla="*/ 2275368 h 2445489"/>
              <a:gd name="connsiteX19" fmla="*/ 308345 w 467833"/>
              <a:gd name="connsiteY19" fmla="*/ 2179675 h 2445489"/>
              <a:gd name="connsiteX20" fmla="*/ 318977 w 467833"/>
              <a:gd name="connsiteY20" fmla="*/ 2052084 h 2445489"/>
              <a:gd name="connsiteX21" fmla="*/ 361507 w 467833"/>
              <a:gd name="connsiteY21" fmla="*/ 1967023 h 2445489"/>
              <a:gd name="connsiteX22" fmla="*/ 372140 w 467833"/>
              <a:gd name="connsiteY22" fmla="*/ 1860698 h 2445489"/>
              <a:gd name="connsiteX23" fmla="*/ 318977 w 467833"/>
              <a:gd name="connsiteY23" fmla="*/ 1754372 h 2445489"/>
              <a:gd name="connsiteX24" fmla="*/ 297712 w 467833"/>
              <a:gd name="connsiteY24" fmla="*/ 1648047 h 2445489"/>
              <a:gd name="connsiteX25" fmla="*/ 287079 w 467833"/>
              <a:gd name="connsiteY25" fmla="*/ 1573619 h 2445489"/>
              <a:gd name="connsiteX26" fmla="*/ 329610 w 467833"/>
              <a:gd name="connsiteY26" fmla="*/ 1509823 h 2445489"/>
              <a:gd name="connsiteX27" fmla="*/ 382772 w 467833"/>
              <a:gd name="connsiteY27" fmla="*/ 1403498 h 2445489"/>
              <a:gd name="connsiteX28" fmla="*/ 382772 w 467833"/>
              <a:gd name="connsiteY28" fmla="*/ 1297172 h 2445489"/>
              <a:gd name="connsiteX29" fmla="*/ 372140 w 467833"/>
              <a:gd name="connsiteY29" fmla="*/ 1212112 h 2445489"/>
              <a:gd name="connsiteX30" fmla="*/ 297712 w 467833"/>
              <a:gd name="connsiteY30" fmla="*/ 1158949 h 2445489"/>
              <a:gd name="connsiteX31" fmla="*/ 276447 w 467833"/>
              <a:gd name="connsiteY31" fmla="*/ 1041991 h 2445489"/>
              <a:gd name="connsiteX32" fmla="*/ 233917 w 467833"/>
              <a:gd name="connsiteY32" fmla="*/ 978195 h 2445489"/>
              <a:gd name="connsiteX33" fmla="*/ 244549 w 467833"/>
              <a:gd name="connsiteY33" fmla="*/ 914400 h 2445489"/>
              <a:gd name="connsiteX34" fmla="*/ 276447 w 467833"/>
              <a:gd name="connsiteY34" fmla="*/ 818707 h 2445489"/>
              <a:gd name="connsiteX35" fmla="*/ 467833 w 467833"/>
              <a:gd name="connsiteY35" fmla="*/ 956930 h 2445489"/>
              <a:gd name="connsiteX36" fmla="*/ 233917 w 467833"/>
              <a:gd name="connsiteY36" fmla="*/ 0 h 2445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67833" h="2445489">
                <a:moveTo>
                  <a:pt x="233917" y="0"/>
                </a:moveTo>
                <a:lnTo>
                  <a:pt x="0" y="956930"/>
                </a:lnTo>
                <a:lnTo>
                  <a:pt x="191386" y="797442"/>
                </a:lnTo>
                <a:lnTo>
                  <a:pt x="148856" y="1010093"/>
                </a:lnTo>
                <a:lnTo>
                  <a:pt x="148856" y="1158949"/>
                </a:lnTo>
                <a:lnTo>
                  <a:pt x="223284" y="1286540"/>
                </a:lnTo>
                <a:lnTo>
                  <a:pt x="255182" y="1382233"/>
                </a:lnTo>
                <a:lnTo>
                  <a:pt x="202019" y="1499191"/>
                </a:lnTo>
                <a:lnTo>
                  <a:pt x="148856" y="1594884"/>
                </a:lnTo>
                <a:lnTo>
                  <a:pt x="170121" y="1722475"/>
                </a:lnTo>
                <a:lnTo>
                  <a:pt x="244549" y="1871330"/>
                </a:lnTo>
                <a:lnTo>
                  <a:pt x="244549" y="1977656"/>
                </a:lnTo>
                <a:lnTo>
                  <a:pt x="148856" y="2126512"/>
                </a:lnTo>
                <a:lnTo>
                  <a:pt x="148856" y="2286000"/>
                </a:lnTo>
                <a:lnTo>
                  <a:pt x="223284" y="2424223"/>
                </a:lnTo>
                <a:lnTo>
                  <a:pt x="223284" y="2434856"/>
                </a:lnTo>
                <a:lnTo>
                  <a:pt x="297712" y="2445489"/>
                </a:lnTo>
                <a:lnTo>
                  <a:pt x="372140" y="2371061"/>
                </a:lnTo>
                <a:lnTo>
                  <a:pt x="329610" y="2275368"/>
                </a:lnTo>
                <a:lnTo>
                  <a:pt x="308345" y="2179675"/>
                </a:lnTo>
                <a:lnTo>
                  <a:pt x="318977" y="2052084"/>
                </a:lnTo>
                <a:lnTo>
                  <a:pt x="361507" y="1967023"/>
                </a:lnTo>
                <a:lnTo>
                  <a:pt x="372140" y="1860698"/>
                </a:lnTo>
                <a:lnTo>
                  <a:pt x="318977" y="1754372"/>
                </a:lnTo>
                <a:lnTo>
                  <a:pt x="297712" y="1648047"/>
                </a:lnTo>
                <a:lnTo>
                  <a:pt x="287079" y="1573619"/>
                </a:lnTo>
                <a:lnTo>
                  <a:pt x="329610" y="1509823"/>
                </a:lnTo>
                <a:lnTo>
                  <a:pt x="382772" y="1403498"/>
                </a:lnTo>
                <a:lnTo>
                  <a:pt x="382772" y="1297172"/>
                </a:lnTo>
                <a:lnTo>
                  <a:pt x="372140" y="1212112"/>
                </a:lnTo>
                <a:lnTo>
                  <a:pt x="297712" y="1158949"/>
                </a:lnTo>
                <a:lnTo>
                  <a:pt x="276447" y="1041991"/>
                </a:lnTo>
                <a:lnTo>
                  <a:pt x="233917" y="978195"/>
                </a:lnTo>
                <a:lnTo>
                  <a:pt x="244549" y="914400"/>
                </a:lnTo>
                <a:lnTo>
                  <a:pt x="276447" y="818707"/>
                </a:lnTo>
                <a:lnTo>
                  <a:pt x="467833" y="956930"/>
                </a:lnTo>
                <a:lnTo>
                  <a:pt x="233917" y="0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1"/>
          </a:p>
        </p:txBody>
      </p:sp>
    </p:spTree>
    <p:extLst>
      <p:ext uri="{BB962C8B-B14F-4D97-AF65-F5344CB8AC3E}">
        <p14:creationId xmlns:p14="http://schemas.microsoft.com/office/powerpoint/2010/main" val="1243847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56B172F-2EED-7B4B-311E-52BB9452C2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136" y="2750331"/>
            <a:ext cx="6769100" cy="5080000"/>
          </a:xfrm>
          <a:prstGeom prst="rect">
            <a:avLst/>
          </a:prstGeom>
        </p:spPr>
      </p:pic>
      <p:pic>
        <p:nvPicPr>
          <p:cNvPr id="3" name="Picture 2" descr="A picture containing text, ground, outdoor, concrete&#10;&#10;Description automatically generated">
            <a:extLst>
              <a:ext uri="{FF2B5EF4-FFF2-40B4-BE49-F238E27FC236}">
                <a16:creationId xmlns:a16="http://schemas.microsoft.com/office/drawing/2014/main" id="{E880FDBA-8E4E-4E3F-ECFB-836A31A44E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642" y="2750331"/>
            <a:ext cx="6769100" cy="5080000"/>
          </a:xfrm>
          <a:prstGeom prst="rect">
            <a:avLst/>
          </a:prstGeom>
        </p:spPr>
      </p:pic>
      <p:sp>
        <p:nvSpPr>
          <p:cNvPr id="7" name="Rectangle 13">
            <a:extLst>
              <a:ext uri="{FF2B5EF4-FFF2-40B4-BE49-F238E27FC236}">
                <a16:creationId xmlns:a16="http://schemas.microsoft.com/office/drawing/2014/main" id="{BCA3DAF8-5B58-9493-6DB7-99BB1FDAAB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058" y="7843834"/>
            <a:ext cx="5558268" cy="121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Downstream, looking upstream at Pier 5 of right bridge.</a:t>
            </a:r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id="{5DF31737-3CEB-0F46-23AB-7C0E784B71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91552" y="7843835"/>
            <a:ext cx="5558268" cy="121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Downstream, looking upstream at Pier 6 of right bridge.</a:t>
            </a:r>
          </a:p>
        </p:txBody>
      </p:sp>
      <p:sp>
        <p:nvSpPr>
          <p:cNvPr id="10" name="Rectangle 13">
            <a:extLst>
              <a:ext uri="{FF2B5EF4-FFF2-40B4-BE49-F238E27FC236}">
                <a16:creationId xmlns:a16="http://schemas.microsoft.com/office/drawing/2014/main" id="{0E3F1164-894C-4BB4-2F7F-E01EE5D8FD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25425" y="4733924"/>
            <a:ext cx="1071563" cy="590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Pier 6</a:t>
            </a:r>
          </a:p>
        </p:txBody>
      </p:sp>
      <p:sp>
        <p:nvSpPr>
          <p:cNvPr id="12" name="Rectangle 13">
            <a:extLst>
              <a:ext uri="{FF2B5EF4-FFF2-40B4-BE49-F238E27FC236}">
                <a16:creationId xmlns:a16="http://schemas.microsoft.com/office/drawing/2014/main" id="{4791C08C-DA06-292A-2C17-2958DD02B9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3497" y="4995056"/>
            <a:ext cx="1071563" cy="590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Pier 5</a:t>
            </a: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BAFCFED0-0F2E-DDC7-389D-6544AC9652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4395" y="1208706"/>
            <a:ext cx="9252809" cy="1028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FIELD INVESTIGATION </a:t>
            </a:r>
          </a:p>
          <a:p>
            <a:pPr algn="ctr" eaLnBrk="1" hangingPunct="1"/>
            <a:r>
              <a:rPr lang="en-US" alt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SEPTEMBER - OCTOBER 2023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C2AD3468-FA70-1819-7CDE-6E54ED14350F}"/>
              </a:ext>
            </a:extLst>
          </p:cNvPr>
          <p:cNvSpPr>
            <a:spLocks noChangeAspect="1"/>
          </p:cNvSpPr>
          <p:nvPr/>
        </p:nvSpPr>
        <p:spPr>
          <a:xfrm rot="14480429">
            <a:off x="11858771" y="5191637"/>
            <a:ext cx="263067" cy="954096"/>
          </a:xfrm>
          <a:custGeom>
            <a:avLst/>
            <a:gdLst>
              <a:gd name="connsiteX0" fmla="*/ 233917 w 467833"/>
              <a:gd name="connsiteY0" fmla="*/ 0 h 2445489"/>
              <a:gd name="connsiteX1" fmla="*/ 0 w 467833"/>
              <a:gd name="connsiteY1" fmla="*/ 956930 h 2445489"/>
              <a:gd name="connsiteX2" fmla="*/ 191386 w 467833"/>
              <a:gd name="connsiteY2" fmla="*/ 797442 h 2445489"/>
              <a:gd name="connsiteX3" fmla="*/ 148856 w 467833"/>
              <a:gd name="connsiteY3" fmla="*/ 1010093 h 2445489"/>
              <a:gd name="connsiteX4" fmla="*/ 148856 w 467833"/>
              <a:gd name="connsiteY4" fmla="*/ 1158949 h 2445489"/>
              <a:gd name="connsiteX5" fmla="*/ 223284 w 467833"/>
              <a:gd name="connsiteY5" fmla="*/ 1286540 h 2445489"/>
              <a:gd name="connsiteX6" fmla="*/ 255182 w 467833"/>
              <a:gd name="connsiteY6" fmla="*/ 1382233 h 2445489"/>
              <a:gd name="connsiteX7" fmla="*/ 202019 w 467833"/>
              <a:gd name="connsiteY7" fmla="*/ 1499191 h 2445489"/>
              <a:gd name="connsiteX8" fmla="*/ 148856 w 467833"/>
              <a:gd name="connsiteY8" fmla="*/ 1594884 h 2445489"/>
              <a:gd name="connsiteX9" fmla="*/ 170121 w 467833"/>
              <a:gd name="connsiteY9" fmla="*/ 1722475 h 2445489"/>
              <a:gd name="connsiteX10" fmla="*/ 244549 w 467833"/>
              <a:gd name="connsiteY10" fmla="*/ 1871330 h 2445489"/>
              <a:gd name="connsiteX11" fmla="*/ 244549 w 467833"/>
              <a:gd name="connsiteY11" fmla="*/ 1977656 h 2445489"/>
              <a:gd name="connsiteX12" fmla="*/ 148856 w 467833"/>
              <a:gd name="connsiteY12" fmla="*/ 2126512 h 2445489"/>
              <a:gd name="connsiteX13" fmla="*/ 148856 w 467833"/>
              <a:gd name="connsiteY13" fmla="*/ 2286000 h 2445489"/>
              <a:gd name="connsiteX14" fmla="*/ 223284 w 467833"/>
              <a:gd name="connsiteY14" fmla="*/ 2424223 h 2445489"/>
              <a:gd name="connsiteX15" fmla="*/ 223284 w 467833"/>
              <a:gd name="connsiteY15" fmla="*/ 2434856 h 2445489"/>
              <a:gd name="connsiteX16" fmla="*/ 297712 w 467833"/>
              <a:gd name="connsiteY16" fmla="*/ 2445489 h 2445489"/>
              <a:gd name="connsiteX17" fmla="*/ 372140 w 467833"/>
              <a:gd name="connsiteY17" fmla="*/ 2371061 h 2445489"/>
              <a:gd name="connsiteX18" fmla="*/ 329610 w 467833"/>
              <a:gd name="connsiteY18" fmla="*/ 2275368 h 2445489"/>
              <a:gd name="connsiteX19" fmla="*/ 308345 w 467833"/>
              <a:gd name="connsiteY19" fmla="*/ 2179675 h 2445489"/>
              <a:gd name="connsiteX20" fmla="*/ 318977 w 467833"/>
              <a:gd name="connsiteY20" fmla="*/ 2052084 h 2445489"/>
              <a:gd name="connsiteX21" fmla="*/ 361507 w 467833"/>
              <a:gd name="connsiteY21" fmla="*/ 1967023 h 2445489"/>
              <a:gd name="connsiteX22" fmla="*/ 372140 w 467833"/>
              <a:gd name="connsiteY22" fmla="*/ 1860698 h 2445489"/>
              <a:gd name="connsiteX23" fmla="*/ 318977 w 467833"/>
              <a:gd name="connsiteY23" fmla="*/ 1754372 h 2445489"/>
              <a:gd name="connsiteX24" fmla="*/ 297712 w 467833"/>
              <a:gd name="connsiteY24" fmla="*/ 1648047 h 2445489"/>
              <a:gd name="connsiteX25" fmla="*/ 287079 w 467833"/>
              <a:gd name="connsiteY25" fmla="*/ 1573619 h 2445489"/>
              <a:gd name="connsiteX26" fmla="*/ 329610 w 467833"/>
              <a:gd name="connsiteY26" fmla="*/ 1509823 h 2445489"/>
              <a:gd name="connsiteX27" fmla="*/ 382772 w 467833"/>
              <a:gd name="connsiteY27" fmla="*/ 1403498 h 2445489"/>
              <a:gd name="connsiteX28" fmla="*/ 382772 w 467833"/>
              <a:gd name="connsiteY28" fmla="*/ 1297172 h 2445489"/>
              <a:gd name="connsiteX29" fmla="*/ 372140 w 467833"/>
              <a:gd name="connsiteY29" fmla="*/ 1212112 h 2445489"/>
              <a:gd name="connsiteX30" fmla="*/ 297712 w 467833"/>
              <a:gd name="connsiteY30" fmla="*/ 1158949 h 2445489"/>
              <a:gd name="connsiteX31" fmla="*/ 276447 w 467833"/>
              <a:gd name="connsiteY31" fmla="*/ 1041991 h 2445489"/>
              <a:gd name="connsiteX32" fmla="*/ 233917 w 467833"/>
              <a:gd name="connsiteY32" fmla="*/ 978195 h 2445489"/>
              <a:gd name="connsiteX33" fmla="*/ 244549 w 467833"/>
              <a:gd name="connsiteY33" fmla="*/ 914400 h 2445489"/>
              <a:gd name="connsiteX34" fmla="*/ 276447 w 467833"/>
              <a:gd name="connsiteY34" fmla="*/ 818707 h 2445489"/>
              <a:gd name="connsiteX35" fmla="*/ 467833 w 467833"/>
              <a:gd name="connsiteY35" fmla="*/ 956930 h 2445489"/>
              <a:gd name="connsiteX36" fmla="*/ 233917 w 467833"/>
              <a:gd name="connsiteY36" fmla="*/ 0 h 2445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67833" h="2445489">
                <a:moveTo>
                  <a:pt x="233917" y="0"/>
                </a:moveTo>
                <a:lnTo>
                  <a:pt x="0" y="956930"/>
                </a:lnTo>
                <a:lnTo>
                  <a:pt x="191386" y="797442"/>
                </a:lnTo>
                <a:lnTo>
                  <a:pt x="148856" y="1010093"/>
                </a:lnTo>
                <a:lnTo>
                  <a:pt x="148856" y="1158949"/>
                </a:lnTo>
                <a:lnTo>
                  <a:pt x="223284" y="1286540"/>
                </a:lnTo>
                <a:lnTo>
                  <a:pt x="255182" y="1382233"/>
                </a:lnTo>
                <a:lnTo>
                  <a:pt x="202019" y="1499191"/>
                </a:lnTo>
                <a:lnTo>
                  <a:pt x="148856" y="1594884"/>
                </a:lnTo>
                <a:lnTo>
                  <a:pt x="170121" y="1722475"/>
                </a:lnTo>
                <a:lnTo>
                  <a:pt x="244549" y="1871330"/>
                </a:lnTo>
                <a:lnTo>
                  <a:pt x="244549" y="1977656"/>
                </a:lnTo>
                <a:lnTo>
                  <a:pt x="148856" y="2126512"/>
                </a:lnTo>
                <a:lnTo>
                  <a:pt x="148856" y="2286000"/>
                </a:lnTo>
                <a:lnTo>
                  <a:pt x="223284" y="2424223"/>
                </a:lnTo>
                <a:lnTo>
                  <a:pt x="223284" y="2434856"/>
                </a:lnTo>
                <a:lnTo>
                  <a:pt x="297712" y="2445489"/>
                </a:lnTo>
                <a:lnTo>
                  <a:pt x="372140" y="2371061"/>
                </a:lnTo>
                <a:lnTo>
                  <a:pt x="329610" y="2275368"/>
                </a:lnTo>
                <a:lnTo>
                  <a:pt x="308345" y="2179675"/>
                </a:lnTo>
                <a:lnTo>
                  <a:pt x="318977" y="2052084"/>
                </a:lnTo>
                <a:lnTo>
                  <a:pt x="361507" y="1967023"/>
                </a:lnTo>
                <a:lnTo>
                  <a:pt x="372140" y="1860698"/>
                </a:lnTo>
                <a:lnTo>
                  <a:pt x="318977" y="1754372"/>
                </a:lnTo>
                <a:lnTo>
                  <a:pt x="297712" y="1648047"/>
                </a:lnTo>
                <a:lnTo>
                  <a:pt x="287079" y="1573619"/>
                </a:lnTo>
                <a:lnTo>
                  <a:pt x="329610" y="1509823"/>
                </a:lnTo>
                <a:lnTo>
                  <a:pt x="382772" y="1403498"/>
                </a:lnTo>
                <a:lnTo>
                  <a:pt x="382772" y="1297172"/>
                </a:lnTo>
                <a:lnTo>
                  <a:pt x="372140" y="1212112"/>
                </a:lnTo>
                <a:lnTo>
                  <a:pt x="297712" y="1158949"/>
                </a:lnTo>
                <a:lnTo>
                  <a:pt x="276447" y="1041991"/>
                </a:lnTo>
                <a:lnTo>
                  <a:pt x="233917" y="978195"/>
                </a:lnTo>
                <a:lnTo>
                  <a:pt x="244549" y="914400"/>
                </a:lnTo>
                <a:lnTo>
                  <a:pt x="276447" y="818707"/>
                </a:lnTo>
                <a:lnTo>
                  <a:pt x="467833" y="956930"/>
                </a:lnTo>
                <a:lnTo>
                  <a:pt x="233917" y="0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1"/>
          </a:p>
        </p:txBody>
      </p:sp>
    </p:spTree>
    <p:extLst>
      <p:ext uri="{BB962C8B-B14F-4D97-AF65-F5344CB8AC3E}">
        <p14:creationId xmlns:p14="http://schemas.microsoft.com/office/powerpoint/2010/main" val="15610169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EB8DC02-0E5D-D79C-A3EE-4065A8C40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86136" y="2784474"/>
            <a:ext cx="6769100" cy="508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DCF05AA-8095-7425-F792-F2024ACE2B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8205" y="2786061"/>
            <a:ext cx="6764869" cy="5076825"/>
          </a:xfrm>
          <a:prstGeom prst="rect">
            <a:avLst/>
          </a:prstGeom>
        </p:spPr>
      </p:pic>
      <p:sp>
        <p:nvSpPr>
          <p:cNvPr id="2" name="Rectangle 13">
            <a:extLst>
              <a:ext uri="{FF2B5EF4-FFF2-40B4-BE49-F238E27FC236}">
                <a16:creationId xmlns:a16="http://schemas.microsoft.com/office/drawing/2014/main" id="{9F67DDF8-0882-432B-5770-7AA5A4CD8E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4395" y="1208706"/>
            <a:ext cx="9252809" cy="1028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FIELD INVESTIGATION </a:t>
            </a:r>
          </a:p>
          <a:p>
            <a:pPr algn="ctr" eaLnBrk="1" hangingPunct="1"/>
            <a:r>
              <a:rPr lang="en-US" alt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FEBRUARY 2024</a:t>
            </a:r>
          </a:p>
        </p:txBody>
      </p:sp>
      <p:sp>
        <p:nvSpPr>
          <p:cNvPr id="10" name="Rectangle 13">
            <a:extLst>
              <a:ext uri="{FF2B5EF4-FFF2-40B4-BE49-F238E27FC236}">
                <a16:creationId xmlns:a16="http://schemas.microsoft.com/office/drawing/2014/main" id="{0E3F1164-894C-4BB4-2F7F-E01EE5D8FD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24379" y="4200522"/>
            <a:ext cx="1071563" cy="590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Pier 6</a:t>
            </a:r>
          </a:p>
        </p:txBody>
      </p:sp>
      <p:sp>
        <p:nvSpPr>
          <p:cNvPr id="12" name="Rectangle 13">
            <a:extLst>
              <a:ext uri="{FF2B5EF4-FFF2-40B4-BE49-F238E27FC236}">
                <a16:creationId xmlns:a16="http://schemas.microsoft.com/office/drawing/2014/main" id="{4791C08C-DA06-292A-2C17-2958DD02B9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7646" y="3595687"/>
            <a:ext cx="1071563" cy="590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Pier 5</a:t>
            </a:r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CACA53BF-4AA9-D5A0-201F-96C5328C59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058" y="7872410"/>
            <a:ext cx="5558268" cy="121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Downstream, looking upstream at Pier 5 of right bridge.</a:t>
            </a:r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5ADB6D2D-8562-0041-78F2-9D3E149FB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91552" y="7872411"/>
            <a:ext cx="5558268" cy="121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76500" tIns="39780" rIns="76500" bIns="3978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Standing under Span 5, looking at </a:t>
            </a:r>
          </a:p>
          <a:p>
            <a:pPr algn="ctr" eaLnBrk="1" hangingPunct="1"/>
            <a:r>
              <a:rPr lang="en-US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Pier 6 of right bridge.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9BB75167-E9F0-376C-FFFB-A922F99EAD7B}"/>
              </a:ext>
            </a:extLst>
          </p:cNvPr>
          <p:cNvSpPr>
            <a:spLocks noChangeAspect="1"/>
          </p:cNvSpPr>
          <p:nvPr/>
        </p:nvSpPr>
        <p:spPr>
          <a:xfrm rot="7433267">
            <a:off x="7128441" y="6721026"/>
            <a:ext cx="263067" cy="954096"/>
          </a:xfrm>
          <a:custGeom>
            <a:avLst/>
            <a:gdLst>
              <a:gd name="connsiteX0" fmla="*/ 233917 w 467833"/>
              <a:gd name="connsiteY0" fmla="*/ 0 h 2445489"/>
              <a:gd name="connsiteX1" fmla="*/ 0 w 467833"/>
              <a:gd name="connsiteY1" fmla="*/ 956930 h 2445489"/>
              <a:gd name="connsiteX2" fmla="*/ 191386 w 467833"/>
              <a:gd name="connsiteY2" fmla="*/ 797442 h 2445489"/>
              <a:gd name="connsiteX3" fmla="*/ 148856 w 467833"/>
              <a:gd name="connsiteY3" fmla="*/ 1010093 h 2445489"/>
              <a:gd name="connsiteX4" fmla="*/ 148856 w 467833"/>
              <a:gd name="connsiteY4" fmla="*/ 1158949 h 2445489"/>
              <a:gd name="connsiteX5" fmla="*/ 223284 w 467833"/>
              <a:gd name="connsiteY5" fmla="*/ 1286540 h 2445489"/>
              <a:gd name="connsiteX6" fmla="*/ 255182 w 467833"/>
              <a:gd name="connsiteY6" fmla="*/ 1382233 h 2445489"/>
              <a:gd name="connsiteX7" fmla="*/ 202019 w 467833"/>
              <a:gd name="connsiteY7" fmla="*/ 1499191 h 2445489"/>
              <a:gd name="connsiteX8" fmla="*/ 148856 w 467833"/>
              <a:gd name="connsiteY8" fmla="*/ 1594884 h 2445489"/>
              <a:gd name="connsiteX9" fmla="*/ 170121 w 467833"/>
              <a:gd name="connsiteY9" fmla="*/ 1722475 h 2445489"/>
              <a:gd name="connsiteX10" fmla="*/ 244549 w 467833"/>
              <a:gd name="connsiteY10" fmla="*/ 1871330 h 2445489"/>
              <a:gd name="connsiteX11" fmla="*/ 244549 w 467833"/>
              <a:gd name="connsiteY11" fmla="*/ 1977656 h 2445489"/>
              <a:gd name="connsiteX12" fmla="*/ 148856 w 467833"/>
              <a:gd name="connsiteY12" fmla="*/ 2126512 h 2445489"/>
              <a:gd name="connsiteX13" fmla="*/ 148856 w 467833"/>
              <a:gd name="connsiteY13" fmla="*/ 2286000 h 2445489"/>
              <a:gd name="connsiteX14" fmla="*/ 223284 w 467833"/>
              <a:gd name="connsiteY14" fmla="*/ 2424223 h 2445489"/>
              <a:gd name="connsiteX15" fmla="*/ 223284 w 467833"/>
              <a:gd name="connsiteY15" fmla="*/ 2434856 h 2445489"/>
              <a:gd name="connsiteX16" fmla="*/ 297712 w 467833"/>
              <a:gd name="connsiteY16" fmla="*/ 2445489 h 2445489"/>
              <a:gd name="connsiteX17" fmla="*/ 372140 w 467833"/>
              <a:gd name="connsiteY17" fmla="*/ 2371061 h 2445489"/>
              <a:gd name="connsiteX18" fmla="*/ 329610 w 467833"/>
              <a:gd name="connsiteY18" fmla="*/ 2275368 h 2445489"/>
              <a:gd name="connsiteX19" fmla="*/ 308345 w 467833"/>
              <a:gd name="connsiteY19" fmla="*/ 2179675 h 2445489"/>
              <a:gd name="connsiteX20" fmla="*/ 318977 w 467833"/>
              <a:gd name="connsiteY20" fmla="*/ 2052084 h 2445489"/>
              <a:gd name="connsiteX21" fmla="*/ 361507 w 467833"/>
              <a:gd name="connsiteY21" fmla="*/ 1967023 h 2445489"/>
              <a:gd name="connsiteX22" fmla="*/ 372140 w 467833"/>
              <a:gd name="connsiteY22" fmla="*/ 1860698 h 2445489"/>
              <a:gd name="connsiteX23" fmla="*/ 318977 w 467833"/>
              <a:gd name="connsiteY23" fmla="*/ 1754372 h 2445489"/>
              <a:gd name="connsiteX24" fmla="*/ 297712 w 467833"/>
              <a:gd name="connsiteY24" fmla="*/ 1648047 h 2445489"/>
              <a:gd name="connsiteX25" fmla="*/ 287079 w 467833"/>
              <a:gd name="connsiteY25" fmla="*/ 1573619 h 2445489"/>
              <a:gd name="connsiteX26" fmla="*/ 329610 w 467833"/>
              <a:gd name="connsiteY26" fmla="*/ 1509823 h 2445489"/>
              <a:gd name="connsiteX27" fmla="*/ 382772 w 467833"/>
              <a:gd name="connsiteY27" fmla="*/ 1403498 h 2445489"/>
              <a:gd name="connsiteX28" fmla="*/ 382772 w 467833"/>
              <a:gd name="connsiteY28" fmla="*/ 1297172 h 2445489"/>
              <a:gd name="connsiteX29" fmla="*/ 372140 w 467833"/>
              <a:gd name="connsiteY29" fmla="*/ 1212112 h 2445489"/>
              <a:gd name="connsiteX30" fmla="*/ 297712 w 467833"/>
              <a:gd name="connsiteY30" fmla="*/ 1158949 h 2445489"/>
              <a:gd name="connsiteX31" fmla="*/ 276447 w 467833"/>
              <a:gd name="connsiteY31" fmla="*/ 1041991 h 2445489"/>
              <a:gd name="connsiteX32" fmla="*/ 233917 w 467833"/>
              <a:gd name="connsiteY32" fmla="*/ 978195 h 2445489"/>
              <a:gd name="connsiteX33" fmla="*/ 244549 w 467833"/>
              <a:gd name="connsiteY33" fmla="*/ 914400 h 2445489"/>
              <a:gd name="connsiteX34" fmla="*/ 276447 w 467833"/>
              <a:gd name="connsiteY34" fmla="*/ 818707 h 2445489"/>
              <a:gd name="connsiteX35" fmla="*/ 467833 w 467833"/>
              <a:gd name="connsiteY35" fmla="*/ 956930 h 2445489"/>
              <a:gd name="connsiteX36" fmla="*/ 233917 w 467833"/>
              <a:gd name="connsiteY36" fmla="*/ 0 h 2445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67833" h="2445489">
                <a:moveTo>
                  <a:pt x="233917" y="0"/>
                </a:moveTo>
                <a:lnTo>
                  <a:pt x="0" y="956930"/>
                </a:lnTo>
                <a:lnTo>
                  <a:pt x="191386" y="797442"/>
                </a:lnTo>
                <a:lnTo>
                  <a:pt x="148856" y="1010093"/>
                </a:lnTo>
                <a:lnTo>
                  <a:pt x="148856" y="1158949"/>
                </a:lnTo>
                <a:lnTo>
                  <a:pt x="223284" y="1286540"/>
                </a:lnTo>
                <a:lnTo>
                  <a:pt x="255182" y="1382233"/>
                </a:lnTo>
                <a:lnTo>
                  <a:pt x="202019" y="1499191"/>
                </a:lnTo>
                <a:lnTo>
                  <a:pt x="148856" y="1594884"/>
                </a:lnTo>
                <a:lnTo>
                  <a:pt x="170121" y="1722475"/>
                </a:lnTo>
                <a:lnTo>
                  <a:pt x="244549" y="1871330"/>
                </a:lnTo>
                <a:lnTo>
                  <a:pt x="244549" y="1977656"/>
                </a:lnTo>
                <a:lnTo>
                  <a:pt x="148856" y="2126512"/>
                </a:lnTo>
                <a:lnTo>
                  <a:pt x="148856" y="2286000"/>
                </a:lnTo>
                <a:lnTo>
                  <a:pt x="223284" y="2424223"/>
                </a:lnTo>
                <a:lnTo>
                  <a:pt x="223284" y="2434856"/>
                </a:lnTo>
                <a:lnTo>
                  <a:pt x="297712" y="2445489"/>
                </a:lnTo>
                <a:lnTo>
                  <a:pt x="372140" y="2371061"/>
                </a:lnTo>
                <a:lnTo>
                  <a:pt x="329610" y="2275368"/>
                </a:lnTo>
                <a:lnTo>
                  <a:pt x="308345" y="2179675"/>
                </a:lnTo>
                <a:lnTo>
                  <a:pt x="318977" y="2052084"/>
                </a:lnTo>
                <a:lnTo>
                  <a:pt x="361507" y="1967023"/>
                </a:lnTo>
                <a:lnTo>
                  <a:pt x="372140" y="1860698"/>
                </a:lnTo>
                <a:lnTo>
                  <a:pt x="318977" y="1754372"/>
                </a:lnTo>
                <a:lnTo>
                  <a:pt x="297712" y="1648047"/>
                </a:lnTo>
                <a:lnTo>
                  <a:pt x="287079" y="1573619"/>
                </a:lnTo>
                <a:lnTo>
                  <a:pt x="329610" y="1509823"/>
                </a:lnTo>
                <a:lnTo>
                  <a:pt x="382772" y="1403498"/>
                </a:lnTo>
                <a:lnTo>
                  <a:pt x="382772" y="1297172"/>
                </a:lnTo>
                <a:lnTo>
                  <a:pt x="372140" y="1212112"/>
                </a:lnTo>
                <a:lnTo>
                  <a:pt x="297712" y="1158949"/>
                </a:lnTo>
                <a:lnTo>
                  <a:pt x="276447" y="1041991"/>
                </a:lnTo>
                <a:lnTo>
                  <a:pt x="233917" y="978195"/>
                </a:lnTo>
                <a:lnTo>
                  <a:pt x="244549" y="914400"/>
                </a:lnTo>
                <a:lnTo>
                  <a:pt x="276447" y="818707"/>
                </a:lnTo>
                <a:lnTo>
                  <a:pt x="467833" y="956930"/>
                </a:lnTo>
                <a:lnTo>
                  <a:pt x="233917" y="0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1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35A1C466-A4CD-BE3B-4226-CA8A705F75B0}"/>
              </a:ext>
            </a:extLst>
          </p:cNvPr>
          <p:cNvSpPr>
            <a:spLocks noChangeAspect="1"/>
          </p:cNvSpPr>
          <p:nvPr/>
        </p:nvSpPr>
        <p:spPr>
          <a:xfrm rot="6258913">
            <a:off x="10538310" y="6850800"/>
            <a:ext cx="263067" cy="954096"/>
          </a:xfrm>
          <a:custGeom>
            <a:avLst/>
            <a:gdLst>
              <a:gd name="connsiteX0" fmla="*/ 233917 w 467833"/>
              <a:gd name="connsiteY0" fmla="*/ 0 h 2445489"/>
              <a:gd name="connsiteX1" fmla="*/ 0 w 467833"/>
              <a:gd name="connsiteY1" fmla="*/ 956930 h 2445489"/>
              <a:gd name="connsiteX2" fmla="*/ 191386 w 467833"/>
              <a:gd name="connsiteY2" fmla="*/ 797442 h 2445489"/>
              <a:gd name="connsiteX3" fmla="*/ 148856 w 467833"/>
              <a:gd name="connsiteY3" fmla="*/ 1010093 h 2445489"/>
              <a:gd name="connsiteX4" fmla="*/ 148856 w 467833"/>
              <a:gd name="connsiteY4" fmla="*/ 1158949 h 2445489"/>
              <a:gd name="connsiteX5" fmla="*/ 223284 w 467833"/>
              <a:gd name="connsiteY5" fmla="*/ 1286540 h 2445489"/>
              <a:gd name="connsiteX6" fmla="*/ 255182 w 467833"/>
              <a:gd name="connsiteY6" fmla="*/ 1382233 h 2445489"/>
              <a:gd name="connsiteX7" fmla="*/ 202019 w 467833"/>
              <a:gd name="connsiteY7" fmla="*/ 1499191 h 2445489"/>
              <a:gd name="connsiteX8" fmla="*/ 148856 w 467833"/>
              <a:gd name="connsiteY8" fmla="*/ 1594884 h 2445489"/>
              <a:gd name="connsiteX9" fmla="*/ 170121 w 467833"/>
              <a:gd name="connsiteY9" fmla="*/ 1722475 h 2445489"/>
              <a:gd name="connsiteX10" fmla="*/ 244549 w 467833"/>
              <a:gd name="connsiteY10" fmla="*/ 1871330 h 2445489"/>
              <a:gd name="connsiteX11" fmla="*/ 244549 w 467833"/>
              <a:gd name="connsiteY11" fmla="*/ 1977656 h 2445489"/>
              <a:gd name="connsiteX12" fmla="*/ 148856 w 467833"/>
              <a:gd name="connsiteY12" fmla="*/ 2126512 h 2445489"/>
              <a:gd name="connsiteX13" fmla="*/ 148856 w 467833"/>
              <a:gd name="connsiteY13" fmla="*/ 2286000 h 2445489"/>
              <a:gd name="connsiteX14" fmla="*/ 223284 w 467833"/>
              <a:gd name="connsiteY14" fmla="*/ 2424223 h 2445489"/>
              <a:gd name="connsiteX15" fmla="*/ 223284 w 467833"/>
              <a:gd name="connsiteY15" fmla="*/ 2434856 h 2445489"/>
              <a:gd name="connsiteX16" fmla="*/ 297712 w 467833"/>
              <a:gd name="connsiteY16" fmla="*/ 2445489 h 2445489"/>
              <a:gd name="connsiteX17" fmla="*/ 372140 w 467833"/>
              <a:gd name="connsiteY17" fmla="*/ 2371061 h 2445489"/>
              <a:gd name="connsiteX18" fmla="*/ 329610 w 467833"/>
              <a:gd name="connsiteY18" fmla="*/ 2275368 h 2445489"/>
              <a:gd name="connsiteX19" fmla="*/ 308345 w 467833"/>
              <a:gd name="connsiteY19" fmla="*/ 2179675 h 2445489"/>
              <a:gd name="connsiteX20" fmla="*/ 318977 w 467833"/>
              <a:gd name="connsiteY20" fmla="*/ 2052084 h 2445489"/>
              <a:gd name="connsiteX21" fmla="*/ 361507 w 467833"/>
              <a:gd name="connsiteY21" fmla="*/ 1967023 h 2445489"/>
              <a:gd name="connsiteX22" fmla="*/ 372140 w 467833"/>
              <a:gd name="connsiteY22" fmla="*/ 1860698 h 2445489"/>
              <a:gd name="connsiteX23" fmla="*/ 318977 w 467833"/>
              <a:gd name="connsiteY23" fmla="*/ 1754372 h 2445489"/>
              <a:gd name="connsiteX24" fmla="*/ 297712 w 467833"/>
              <a:gd name="connsiteY24" fmla="*/ 1648047 h 2445489"/>
              <a:gd name="connsiteX25" fmla="*/ 287079 w 467833"/>
              <a:gd name="connsiteY25" fmla="*/ 1573619 h 2445489"/>
              <a:gd name="connsiteX26" fmla="*/ 329610 w 467833"/>
              <a:gd name="connsiteY26" fmla="*/ 1509823 h 2445489"/>
              <a:gd name="connsiteX27" fmla="*/ 382772 w 467833"/>
              <a:gd name="connsiteY27" fmla="*/ 1403498 h 2445489"/>
              <a:gd name="connsiteX28" fmla="*/ 382772 w 467833"/>
              <a:gd name="connsiteY28" fmla="*/ 1297172 h 2445489"/>
              <a:gd name="connsiteX29" fmla="*/ 372140 w 467833"/>
              <a:gd name="connsiteY29" fmla="*/ 1212112 h 2445489"/>
              <a:gd name="connsiteX30" fmla="*/ 297712 w 467833"/>
              <a:gd name="connsiteY30" fmla="*/ 1158949 h 2445489"/>
              <a:gd name="connsiteX31" fmla="*/ 276447 w 467833"/>
              <a:gd name="connsiteY31" fmla="*/ 1041991 h 2445489"/>
              <a:gd name="connsiteX32" fmla="*/ 233917 w 467833"/>
              <a:gd name="connsiteY32" fmla="*/ 978195 h 2445489"/>
              <a:gd name="connsiteX33" fmla="*/ 244549 w 467833"/>
              <a:gd name="connsiteY33" fmla="*/ 914400 h 2445489"/>
              <a:gd name="connsiteX34" fmla="*/ 276447 w 467833"/>
              <a:gd name="connsiteY34" fmla="*/ 818707 h 2445489"/>
              <a:gd name="connsiteX35" fmla="*/ 467833 w 467833"/>
              <a:gd name="connsiteY35" fmla="*/ 956930 h 2445489"/>
              <a:gd name="connsiteX36" fmla="*/ 233917 w 467833"/>
              <a:gd name="connsiteY36" fmla="*/ 0 h 2445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67833" h="2445489">
                <a:moveTo>
                  <a:pt x="233917" y="0"/>
                </a:moveTo>
                <a:lnTo>
                  <a:pt x="0" y="956930"/>
                </a:lnTo>
                <a:lnTo>
                  <a:pt x="191386" y="797442"/>
                </a:lnTo>
                <a:lnTo>
                  <a:pt x="148856" y="1010093"/>
                </a:lnTo>
                <a:lnTo>
                  <a:pt x="148856" y="1158949"/>
                </a:lnTo>
                <a:lnTo>
                  <a:pt x="223284" y="1286540"/>
                </a:lnTo>
                <a:lnTo>
                  <a:pt x="255182" y="1382233"/>
                </a:lnTo>
                <a:lnTo>
                  <a:pt x="202019" y="1499191"/>
                </a:lnTo>
                <a:lnTo>
                  <a:pt x="148856" y="1594884"/>
                </a:lnTo>
                <a:lnTo>
                  <a:pt x="170121" y="1722475"/>
                </a:lnTo>
                <a:lnTo>
                  <a:pt x="244549" y="1871330"/>
                </a:lnTo>
                <a:lnTo>
                  <a:pt x="244549" y="1977656"/>
                </a:lnTo>
                <a:lnTo>
                  <a:pt x="148856" y="2126512"/>
                </a:lnTo>
                <a:lnTo>
                  <a:pt x="148856" y="2286000"/>
                </a:lnTo>
                <a:lnTo>
                  <a:pt x="223284" y="2424223"/>
                </a:lnTo>
                <a:lnTo>
                  <a:pt x="223284" y="2434856"/>
                </a:lnTo>
                <a:lnTo>
                  <a:pt x="297712" y="2445489"/>
                </a:lnTo>
                <a:lnTo>
                  <a:pt x="372140" y="2371061"/>
                </a:lnTo>
                <a:lnTo>
                  <a:pt x="329610" y="2275368"/>
                </a:lnTo>
                <a:lnTo>
                  <a:pt x="308345" y="2179675"/>
                </a:lnTo>
                <a:lnTo>
                  <a:pt x="318977" y="2052084"/>
                </a:lnTo>
                <a:lnTo>
                  <a:pt x="361507" y="1967023"/>
                </a:lnTo>
                <a:lnTo>
                  <a:pt x="372140" y="1860698"/>
                </a:lnTo>
                <a:lnTo>
                  <a:pt x="318977" y="1754372"/>
                </a:lnTo>
                <a:lnTo>
                  <a:pt x="297712" y="1648047"/>
                </a:lnTo>
                <a:lnTo>
                  <a:pt x="287079" y="1573619"/>
                </a:lnTo>
                <a:lnTo>
                  <a:pt x="329610" y="1509823"/>
                </a:lnTo>
                <a:lnTo>
                  <a:pt x="382772" y="1403498"/>
                </a:lnTo>
                <a:lnTo>
                  <a:pt x="382772" y="1297172"/>
                </a:lnTo>
                <a:lnTo>
                  <a:pt x="372140" y="1212112"/>
                </a:lnTo>
                <a:lnTo>
                  <a:pt x="297712" y="1158949"/>
                </a:lnTo>
                <a:lnTo>
                  <a:pt x="276447" y="1041991"/>
                </a:lnTo>
                <a:lnTo>
                  <a:pt x="233917" y="978195"/>
                </a:lnTo>
                <a:lnTo>
                  <a:pt x="244549" y="914400"/>
                </a:lnTo>
                <a:lnTo>
                  <a:pt x="276447" y="818707"/>
                </a:lnTo>
                <a:lnTo>
                  <a:pt x="467833" y="956930"/>
                </a:lnTo>
                <a:lnTo>
                  <a:pt x="233917" y="0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1"/>
          </a:p>
        </p:txBody>
      </p:sp>
    </p:spTree>
    <p:extLst>
      <p:ext uri="{BB962C8B-B14F-4D97-AF65-F5344CB8AC3E}">
        <p14:creationId xmlns:p14="http://schemas.microsoft.com/office/powerpoint/2010/main" val="291809912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20089&quot;&gt;&lt;property id=&quot;20148&quot; value=&quot;5&quot;/&gt;&lt;property id=&quot;20300&quot; value=&quot;Slide 11&quot;/&gt;&lt;property id=&quot;20307&quot; value=&quot;276&quot;/&gt;&lt;/object&gt;&lt;object type=&quot;3&quot; unique_id=&quot;20091&quot;&gt;&lt;property id=&quot;20148&quot; value=&quot;5&quot;/&gt;&lt;property id=&quot;20300&quot; value=&quot;Slide 38&quot;/&gt;&lt;property id=&quot;20307&quot; value=&quot;260&quot;/&gt;&lt;/object&gt;&lt;object type=&quot;3&quot; unique_id=&quot;35247&quot;&gt;&lt;property id=&quot;20148&quot; value=&quot;5&quot;/&gt;&lt;property id=&quot;20300&quot; value=&quot;Slide 4&quot;/&gt;&lt;property id=&quot;20307&quot; value=&quot;294&quot;/&gt;&lt;/object&gt;&lt;object type=&quot;3&quot; unique_id=&quot;35499&quot;&gt;&lt;property id=&quot;20148&quot; value=&quot;5&quot;/&gt;&lt;property id=&quot;20300&quot; value=&quot;Slide 1&quot;/&gt;&lt;property id=&quot;20307&quot; value=&quot;297&quot;/&gt;&lt;/object&gt;&lt;object type=&quot;3&quot; unique_id=&quot;35787&quot;&gt;&lt;property id=&quot;20148&quot; value=&quot;5&quot;/&gt;&lt;property id=&quot;20300&quot; value=&quot;Slide 5&quot;/&gt;&lt;property id=&quot;20307&quot; value=&quot;298&quot;/&gt;&lt;/object&gt;&lt;object type=&quot;3&quot; unique_id=&quot;37282&quot;&gt;&lt;property id=&quot;20148&quot; value=&quot;5&quot;/&gt;&lt;property id=&quot;20300&quot; value=&quot;Slide 63&quot;/&gt;&lt;property id=&quot;20307&quot; value=&quot;300&quot;/&gt;&lt;/object&gt;&lt;object type=&quot;3&quot; unique_id=&quot;37286&quot;&gt;&lt;property id=&quot;20148&quot; value=&quot;5&quot;/&gt;&lt;property id=&quot;20300&quot; value=&quot;Slide 65&quot;/&gt;&lt;property id=&quot;20307&quot; value=&quot;304&quot;/&gt;&lt;/object&gt;&lt;object type=&quot;3&quot; unique_id=&quot;37287&quot;&gt;&lt;property id=&quot;20148&quot; value=&quot;5&quot;/&gt;&lt;property id=&quot;20300&quot; value=&quot;Slide 66&quot;/&gt;&lt;property id=&quot;20307&quot; value=&quot;305&quot;/&gt;&lt;/object&gt;&lt;object type=&quot;3&quot; unique_id=&quot;37290&quot;&gt;&lt;property id=&quot;20148&quot; value=&quot;5&quot;/&gt;&lt;property id=&quot;20300&quot; value=&quot;Slide 67&quot;/&gt;&lt;property id=&quot;20307&quot; value=&quot;308&quot;/&gt;&lt;/object&gt;&lt;object type=&quot;3&quot; unique_id=&quot;37292&quot;&gt;&lt;property id=&quot;20148&quot; value=&quot;5&quot;/&gt;&lt;property id=&quot;20300&quot; value=&quot;Slide 68&quot;/&gt;&lt;property id=&quot;20307&quot; value=&quot;310&quot;/&gt;&lt;/object&gt;&lt;object type=&quot;3&quot; unique_id=&quot;37293&quot;&gt;&lt;property id=&quot;20148&quot; value=&quot;5&quot;/&gt;&lt;property id=&quot;20300&quot; value=&quot;Slide 69&quot;/&gt;&lt;property id=&quot;20307&quot; value=&quot;311&quot;/&gt;&lt;/object&gt;&lt;object type=&quot;3&quot; unique_id=&quot;38268&quot;&gt;&lt;property id=&quot;20148&quot; value=&quot;5&quot;/&gt;&lt;property id=&quot;20300&quot; value=&quot;Slide 36&quot;/&gt;&lt;property id=&quot;20307&quot; value=&quot;315&quot;/&gt;&lt;/object&gt;&lt;object type=&quot;3&quot; unique_id=&quot;38804&quot;&gt;&lt;property id=&quot;20148&quot; value=&quot;5&quot;/&gt;&lt;property id=&quot;20300&quot; value=&quot;Slide 2&quot;/&gt;&lt;property id=&quot;20307&quot; value=&quot;317&quot;/&gt;&lt;/object&gt;&lt;object type=&quot;3&quot; unique_id=&quot;38894&quot;&gt;&lt;property id=&quot;20148&quot; value=&quot;5&quot;/&gt;&lt;property id=&quot;20300&quot; value=&quot;Slide 3&quot;/&gt;&lt;property id=&quot;20307&quot; value=&quot;318&quot;/&gt;&lt;/object&gt;&lt;object type=&quot;3&quot; unique_id=&quot;39726&quot;&gt;&lt;property id=&quot;20148&quot; value=&quot;5&quot;/&gt;&lt;property id=&quot;20300&quot; value=&quot;Slide 26&quot;/&gt;&lt;property id=&quot;20307&quot; value=&quot;322&quot;/&gt;&lt;/object&gt;&lt;object type=&quot;3&quot; unique_id=&quot;39727&quot;&gt;&lt;property id=&quot;20148&quot; value=&quot;5&quot;/&gt;&lt;property id=&quot;20300&quot; value=&quot;Slide 13&quot;/&gt;&lt;property id=&quot;20307&quot; value=&quot;321&quot;/&gt;&lt;/object&gt;&lt;object type=&quot;3&quot; unique_id=&quot;39728&quot;&gt;&lt;property id=&quot;20148&quot; value=&quot;5&quot;/&gt;&lt;property id=&quot;20300&quot; value=&quot;Slide 15&quot;/&gt;&lt;property id=&quot;20307&quot; value=&quot;320&quot;/&gt;&lt;/object&gt;&lt;object type=&quot;3&quot; unique_id=&quot;39729&quot;&gt;&lt;property id=&quot;20148&quot; value=&quot;5&quot;/&gt;&lt;property id=&quot;20300&quot; value=&quot;Slide 43&quot;/&gt;&lt;property id=&quot;20307&quot; value=&quot;323&quot;/&gt;&lt;/object&gt;&lt;object type=&quot;3&quot; unique_id=&quot;39968&quot;&gt;&lt;property id=&quot;20148&quot; value=&quot;5&quot;/&gt;&lt;property id=&quot;20300&quot; value=&quot;Slide 14&quot;/&gt;&lt;property id=&quot;20307&quot; value=&quot;324&quot;/&gt;&lt;/object&gt;&lt;object type=&quot;3&quot; unique_id=&quot;40214&quot;&gt;&lt;property id=&quot;20148&quot; value=&quot;5&quot;/&gt;&lt;property id=&quot;20300&quot; value=&quot;Slide 28&quot;/&gt;&lt;property id=&quot;20307&quot; value=&quot;325&quot;/&gt;&lt;/object&gt;&lt;object type=&quot;3&quot; unique_id=&quot;40359&quot;&gt;&lt;property id=&quot;20148&quot; value=&quot;5&quot;/&gt;&lt;property id=&quot;20300&quot; value=&quot;Slide 30&quot;/&gt;&lt;property id=&quot;20307&quot; value=&quot;326&quot;/&gt;&lt;/object&gt;&lt;object type=&quot;3&quot; unique_id=&quot;40472&quot;&gt;&lt;property id=&quot;20148&quot; value=&quot;5&quot;/&gt;&lt;property id=&quot;20300&quot; value=&quot;Slide 27&quot;/&gt;&lt;property id=&quot;20307&quot; value=&quot;327&quot;/&gt;&lt;/object&gt;&lt;object type=&quot;3&quot; unique_id=&quot;40879&quot;&gt;&lt;property id=&quot;20148&quot; value=&quot;5&quot;/&gt;&lt;property id=&quot;20300&quot; value=&quot;Slide 16&quot;/&gt;&lt;property id=&quot;20307&quot; value=&quot;329&quot;/&gt;&lt;/object&gt;&lt;object type=&quot;3&quot; unique_id=&quot;40880&quot;&gt;&lt;property id=&quot;20148&quot; value=&quot;5&quot;/&gt;&lt;property id=&quot;20300&quot; value=&quot;Slide 17&quot;/&gt;&lt;property id=&quot;20307&quot; value=&quot;330&quot;/&gt;&lt;/object&gt;&lt;object type=&quot;3&quot; unique_id=&quot;40882&quot;&gt;&lt;property id=&quot;20148&quot; value=&quot;5&quot;/&gt;&lt;property id=&quot;20300&quot; value=&quot;Slide 23&quot;/&gt;&lt;property id=&quot;20307&quot; value=&quot;331&quot;/&gt;&lt;/object&gt;&lt;object type=&quot;3&quot; unique_id=&quot;40883&quot;&gt;&lt;property id=&quot;20148&quot; value=&quot;5&quot;/&gt;&lt;property id=&quot;20300&quot; value=&quot;Slide 24&quot;/&gt;&lt;property id=&quot;20307&quot; value=&quot;332&quot;/&gt;&lt;/object&gt;&lt;object type=&quot;3&quot; unique_id=&quot;41122&quot;&gt;&lt;property id=&quot;20148&quot; value=&quot;5&quot;/&gt;&lt;property id=&quot;20300&quot; value=&quot;Slide 21&quot;/&gt;&lt;property id=&quot;20307&quot; value=&quot;334&quot;/&gt;&lt;/object&gt;&lt;object type=&quot;3&quot; unique_id=&quot;41123&quot;&gt;&lt;property id=&quot;20148&quot; value=&quot;5&quot;/&gt;&lt;property id=&quot;20300&quot; value=&quot;Slide 25&quot;/&gt;&lt;property id=&quot;20307&quot; value=&quot;335&quot;/&gt;&lt;/object&gt;&lt;object type=&quot;3&quot; unique_id=&quot;41515&quot;&gt;&lt;property id=&quot;20148&quot; value=&quot;5&quot;/&gt;&lt;property id=&quot;20300&quot; value=&quot;Slide 10&quot;/&gt;&lt;property id=&quot;20307&quot; value=&quot;337&quot;/&gt;&lt;/object&gt;&lt;object type=&quot;3&quot; unique_id=&quot;42176&quot;&gt;&lt;property id=&quot;20148&quot; value=&quot;5&quot;/&gt;&lt;property id=&quot;20300&quot; value=&quot;Slide 6&quot;/&gt;&lt;property id=&quot;20307&quot; value=&quot;340&quot;/&gt;&lt;/object&gt;&lt;object type=&quot;3&quot; unique_id=&quot;42177&quot;&gt;&lt;property id=&quot;20148&quot; value=&quot;5&quot;/&gt;&lt;property id=&quot;20300&quot; value=&quot;Slide 8&quot;/&gt;&lt;property id=&quot;20307&quot; value=&quot;338&quot;/&gt;&lt;/object&gt;&lt;object type=&quot;3&quot; unique_id=&quot;43188&quot;&gt;&lt;property id=&quot;20148&quot; value=&quot;5&quot;/&gt;&lt;property id=&quot;20300&quot; value=&quot;Slide 9&quot;/&gt;&lt;property id=&quot;20307&quot; value=&quot;341&quot;/&gt;&lt;/object&gt;&lt;object type=&quot;3&quot; unique_id=&quot;44237&quot;&gt;&lt;property id=&quot;20148&quot; value=&quot;5&quot;/&gt;&lt;property id=&quot;20300&quot; value=&quot;Slide 7&quot;/&gt;&lt;property id=&quot;20307&quot; value=&quot;342&quot;/&gt;&lt;/object&gt;&lt;object type=&quot;3&quot; unique_id=&quot;44238&quot;&gt;&lt;property id=&quot;20148&quot; value=&quot;5&quot;/&gt;&lt;property id=&quot;20300&quot; value=&quot;Slide 12&quot;/&gt;&lt;property id=&quot;20307&quot; value=&quot;343&quot;/&gt;&lt;/object&gt;&lt;object type=&quot;3&quot; unique_id=&quot;44239&quot;&gt;&lt;property id=&quot;20148&quot; value=&quot;5&quot;/&gt;&lt;property id=&quot;20300&quot; value=&quot;Slide 18&quot;/&gt;&lt;property id=&quot;20307&quot; value=&quot;344&quot;/&gt;&lt;/object&gt;&lt;object type=&quot;3&quot; unique_id=&quot;44240&quot;&gt;&lt;property id=&quot;20148&quot; value=&quot;5&quot;/&gt;&lt;property id=&quot;20300&quot; value=&quot;Slide 19&quot;/&gt;&lt;property id=&quot;20307&quot; value=&quot;345&quot;/&gt;&lt;/object&gt;&lt;object type=&quot;3&quot; unique_id=&quot;44241&quot;&gt;&lt;property id=&quot;20148&quot; value=&quot;5&quot;/&gt;&lt;property id=&quot;20300&quot; value=&quot;Slide 58&quot;/&gt;&lt;property id=&quot;20307&quot; value=&quot;346&quot;/&gt;&lt;/object&gt;&lt;object type=&quot;3&quot; unique_id=&quot;44243&quot;&gt;&lt;property id=&quot;20148&quot; value=&quot;5&quot;/&gt;&lt;property id=&quot;20300&quot; value=&quot;Slide 60&quot;/&gt;&lt;property id=&quot;20307&quot; value=&quot;351&quot;/&gt;&lt;/object&gt;&lt;object type=&quot;3&quot; unique_id=&quot;44244&quot;&gt;&lt;property id=&quot;20148&quot; value=&quot;5&quot;/&gt;&lt;property id=&quot;20300&quot; value=&quot;Slide 61&quot;/&gt;&lt;property id=&quot;20307&quot; value=&quot;349&quot;/&gt;&lt;/object&gt;&lt;object type=&quot;3&quot; unique_id=&quot;44245&quot;&gt;&lt;property id=&quot;20148&quot; value=&quot;5&quot;/&gt;&lt;property id=&quot;20300&quot; value=&quot;Slide 62&quot;/&gt;&lt;property id=&quot;20307&quot; value=&quot;352&quot;/&gt;&lt;/object&gt;&lt;object type=&quot;3&quot; unique_id=&quot;44605&quot;&gt;&lt;property id=&quot;20148&quot; value=&quot;5&quot;/&gt;&lt;property id=&quot;20300&quot; value=&quot;Slide 37&quot;/&gt;&lt;property id=&quot;20307&quot; value=&quot;355&quot;/&gt;&lt;/object&gt;&lt;object type=&quot;3&quot; unique_id=&quot;44606&quot;&gt;&lt;property id=&quot;20148&quot; value=&quot;5&quot;/&gt;&lt;property id=&quot;20300&quot; value=&quot;Slide 42&quot;/&gt;&lt;property id=&quot;20307&quot; value=&quot;356&quot;/&gt;&lt;/object&gt;&lt;object type=&quot;3&quot; unique_id=&quot;44607&quot;&gt;&lt;property id=&quot;20148&quot; value=&quot;5&quot;/&gt;&lt;property id=&quot;20300&quot; value=&quot;Slide 54&quot;/&gt;&lt;property id=&quot;20307&quot; value=&quot;354&quot;/&gt;&lt;/object&gt;&lt;object type=&quot;3&quot; unique_id=&quot;45692&quot;&gt;&lt;property id=&quot;20148&quot; value=&quot;5&quot;/&gt;&lt;property id=&quot;20300&quot; value=&quot;Slide 29&quot;/&gt;&lt;property id=&quot;20307&quot; value=&quot;358&quot;/&gt;&lt;/object&gt;&lt;object type=&quot;3&quot; unique_id=&quot;45693&quot;&gt;&lt;property id=&quot;20148&quot; value=&quot;5&quot;/&gt;&lt;property id=&quot;20300&quot; value=&quot;Slide 39&quot;/&gt;&lt;property id=&quot;20307&quot; value=&quot;361&quot;/&gt;&lt;/object&gt;&lt;object type=&quot;3&quot; unique_id=&quot;45694&quot;&gt;&lt;property id=&quot;20148&quot; value=&quot;5&quot;/&gt;&lt;property id=&quot;20300&quot; value=&quot;Slide 40&quot;/&gt;&lt;property id=&quot;20307&quot; value=&quot;360&quot;/&gt;&lt;/object&gt;&lt;object type=&quot;3&quot; unique_id=&quot;46125&quot;&gt;&lt;property id=&quot;20148&quot; value=&quot;5&quot;/&gt;&lt;property id=&quot;20300&quot; value=&quot;Slide 41&quot;/&gt;&lt;property id=&quot;20307&quot; value=&quot;362&quot;/&gt;&lt;/object&gt;&lt;object type=&quot;3&quot; unique_id=&quot;47767&quot;&gt;&lt;property id=&quot;20148&quot; value=&quot;5&quot;/&gt;&lt;property id=&quot;20300&quot; value=&quot;Slide 44&quot;/&gt;&lt;property id=&quot;20307&quot; value=&quot;366&quot;/&gt;&lt;/object&gt;&lt;object type=&quot;3&quot; unique_id=&quot;47768&quot;&gt;&lt;property id=&quot;20148&quot; value=&quot;5&quot;/&gt;&lt;property id=&quot;20300&quot; value=&quot;Slide 45&quot;/&gt;&lt;property id=&quot;20307&quot; value=&quot;370&quot;/&gt;&lt;/object&gt;&lt;object type=&quot;3&quot; unique_id=&quot;47769&quot;&gt;&lt;property id=&quot;20148&quot; value=&quot;5&quot;/&gt;&lt;property id=&quot;20300&quot; value=&quot;Slide 46&quot;/&gt;&lt;property id=&quot;20307&quot; value=&quot;371&quot;/&gt;&lt;/object&gt;&lt;object type=&quot;3&quot; unique_id=&quot;47770&quot;&gt;&lt;property id=&quot;20148&quot; value=&quot;5&quot;/&gt;&lt;property id=&quot;20300&quot; value=&quot;Slide 47&quot;/&gt;&lt;property id=&quot;20307&quot; value=&quot;372&quot;/&gt;&lt;/object&gt;&lt;object type=&quot;3&quot; unique_id=&quot;47771&quot;&gt;&lt;property id=&quot;20148&quot; value=&quot;5&quot;/&gt;&lt;property id=&quot;20300&quot; value=&quot;Slide 48&quot;/&gt;&lt;property id=&quot;20307&quot; value=&quot;373&quot;/&gt;&lt;/object&gt;&lt;object type=&quot;3&quot; unique_id=&quot;47772&quot;&gt;&lt;property id=&quot;20148&quot; value=&quot;5&quot;/&gt;&lt;property id=&quot;20300&quot; value=&quot;Slide 49&quot;/&gt;&lt;property id=&quot;20307&quot; value=&quot;377&quot;/&gt;&lt;/object&gt;&lt;object type=&quot;3&quot; unique_id=&quot;47773&quot;&gt;&lt;property id=&quot;20148&quot; value=&quot;5&quot;/&gt;&lt;property id=&quot;20300&quot; value=&quot;Slide 50&quot;/&gt;&lt;property id=&quot;20307&quot; value=&quot;364&quot;/&gt;&lt;/object&gt;&lt;object type=&quot;3&quot; unique_id=&quot;47774&quot;&gt;&lt;property id=&quot;20148&quot; value=&quot;5&quot;/&gt;&lt;property id=&quot;20300&quot; value=&quot;Slide 51&quot;/&gt;&lt;property id=&quot;20307&quot; value=&quot;376&quot;/&gt;&lt;/object&gt;&lt;object type=&quot;3&quot; unique_id=&quot;47775&quot;&gt;&lt;property id=&quot;20148&quot; value=&quot;5&quot;/&gt;&lt;property id=&quot;20300&quot; value=&quot;Slide 52&quot;/&gt;&lt;property id=&quot;20307&quot; value=&quot;378&quot;/&gt;&lt;/object&gt;&lt;object type=&quot;3&quot; unique_id=&quot;47776&quot;&gt;&lt;property id=&quot;20148&quot; value=&quot;5&quot;/&gt;&lt;property id=&quot;20300&quot; value=&quot;Slide 53&quot;/&gt;&lt;property id=&quot;20307&quot; value=&quot;379&quot;/&gt;&lt;/object&gt;&lt;object type=&quot;3&quot; unique_id=&quot;47778&quot;&gt;&lt;property id=&quot;20148&quot; value=&quot;5&quot;/&gt;&lt;property id=&quot;20300&quot; value=&quot;Slide 56&quot;/&gt;&lt;property id=&quot;20307&quot; value=&quot;380&quot;/&gt;&lt;/object&gt;&lt;object type=&quot;3&quot; unique_id=&quot;47779&quot;&gt;&lt;property id=&quot;20148&quot; value=&quot;5&quot;/&gt;&lt;property id=&quot;20300&quot; value=&quot;Slide 57&quot;/&gt;&lt;property id=&quot;20307&quot; value=&quot;375&quot;/&gt;&lt;/object&gt;&lt;object type=&quot;3&quot; unique_id=&quot;48404&quot;&gt;&lt;property id=&quot;20148&quot; value=&quot;5&quot;/&gt;&lt;property id=&quot;20300&quot; value=&quot;Slide 20&quot;/&gt;&lt;property id=&quot;20307&quot; value=&quot;383&quot;/&gt;&lt;/object&gt;&lt;object type=&quot;3&quot; unique_id=&quot;48825&quot;&gt;&lt;property id=&quot;20148&quot; value=&quot;5&quot;/&gt;&lt;property id=&quot;20300&quot; value=&quot;Slide 32&quot;/&gt;&lt;property id=&quot;20307&quot; value=&quot;384&quot;/&gt;&lt;/object&gt;&lt;object type=&quot;3&quot; unique_id=&quot;48826&quot;&gt;&lt;property id=&quot;20148&quot; value=&quot;5&quot;/&gt;&lt;property id=&quot;20300&quot; value=&quot;Slide 33&quot;/&gt;&lt;property id=&quot;20307&quot; value=&quot;385&quot;/&gt;&lt;/object&gt;&lt;object type=&quot;3&quot; unique_id=&quot;50132&quot;&gt;&lt;property id=&quot;20148&quot; value=&quot;5&quot;/&gt;&lt;property id=&quot;20300&quot; value=&quot;Slide 31&quot;/&gt;&lt;property id=&quot;20307&quot; value=&quot;387&quot;/&gt;&lt;/object&gt;&lt;object type=&quot;3&quot; unique_id=&quot;50572&quot;&gt;&lt;property id=&quot;20148&quot; value=&quot;5&quot;/&gt;&lt;property id=&quot;20300&quot; value=&quot;Slide 22&quot;/&gt;&lt;property id=&quot;20307&quot; value=&quot;388&quot;/&gt;&lt;/object&gt;&lt;object type=&quot;3&quot; unique_id=&quot;51758&quot;&gt;&lt;property id=&quot;20148&quot; value=&quot;5&quot;/&gt;&lt;property id=&quot;20300&quot; value=&quot;Slide 34&quot;/&gt;&lt;property id=&quot;20307&quot; value=&quot;389&quot;/&gt;&lt;/object&gt;&lt;object type=&quot;3&quot; unique_id=&quot;52366&quot;&gt;&lt;property id=&quot;20148&quot; value=&quot;5&quot;/&gt;&lt;property id=&quot;20300&quot; value=&quot;Slide 64&quot;/&gt;&lt;property id=&quot;20307&quot; value=&quot;391&quot;/&gt;&lt;/object&gt;&lt;object type=&quot;3&quot; unique_id=&quot;52752&quot;&gt;&lt;property id=&quot;20148&quot; value=&quot;5&quot;/&gt;&lt;property id=&quot;20300&quot; value=&quot;Slide 70&quot;/&gt;&lt;property id=&quot;20307&quot; value=&quot;392&quot;/&gt;&lt;/object&gt;&lt;object type=&quot;3&quot; unique_id=&quot;52753&quot;&gt;&lt;property id=&quot;20148&quot; value=&quot;5&quot;/&gt;&lt;property id=&quot;20300&quot; value=&quot;Slide 71&quot;/&gt;&lt;property id=&quot;20307&quot; value=&quot;393&quot;/&gt;&lt;/object&gt;&lt;object type=&quot;3&quot; unique_id=&quot;52754&quot;&gt;&lt;property id=&quot;20148&quot; value=&quot;5&quot;/&gt;&lt;property id=&quot;20300&quot; value=&quot;Slide 72&quot;/&gt;&lt;property id=&quot;20307&quot; value=&quot;394&quot;/&gt;&lt;/object&gt;&lt;object type=&quot;3&quot; unique_id=&quot;54106&quot;&gt;&lt;property id=&quot;20148&quot; value=&quot;5&quot;/&gt;&lt;property id=&quot;20300&quot; value=&quot;Slide 55&quot;/&gt;&lt;property id=&quot;20307&quot; value=&quot;396&quot;/&gt;&lt;/object&gt;&lt;object type=&quot;3&quot; unique_id=&quot;54107&quot;&gt;&lt;property id=&quot;20148&quot; value=&quot;5&quot;/&gt;&lt;property id=&quot;20300&quot; value=&quot;Slide 59&quot;/&gt;&lt;property id=&quot;20307&quot; value=&quot;397&quot;/&gt;&lt;/object&gt;&lt;object type=&quot;3&quot; unique_id=&quot;54108&quot;&gt;&lt;property id=&quot;20148&quot; value=&quot;5&quot;/&gt;&lt;property id=&quot;20300&quot; value=&quot;Slide 73&quot;/&gt;&lt;property id=&quot;20307&quot; value=&quot;395&quot;/&gt;&lt;/object&gt;&lt;object type=&quot;3&quot; unique_id=&quot;54998&quot;&gt;&lt;property id=&quot;20148&quot; value=&quot;5&quot;/&gt;&lt;property id=&quot;20300&quot; value=&quot;Slide 74&quot;/&gt;&lt;property id=&quot;20307&quot; value=&quot;399&quot;/&gt;&lt;/object&gt;&lt;object type=&quot;3&quot; unique_id=&quot;54999&quot;&gt;&lt;property id=&quot;20148&quot; value=&quot;5&quot;/&gt;&lt;property id=&quot;20300&quot; value=&quot;Slide 75&quot;/&gt;&lt;property id=&quot;20307&quot; value=&quot;400&quot;/&gt;&lt;/object&gt;&lt;object type=&quot;3&quot; unique_id=&quot;55000&quot;&gt;&lt;property id=&quot;20148&quot; value=&quot;5&quot;/&gt;&lt;property id=&quot;20300&quot; value=&quot;Slide 79&quot;/&gt;&lt;property id=&quot;20307&quot; value=&quot;398&quot;/&gt;&lt;/object&gt;&lt;object type=&quot;3&quot; unique_id=&quot;55638&quot;&gt;&lt;property id=&quot;20148&quot; value=&quot;5&quot;/&gt;&lt;property id=&quot;20300&quot; value=&quot;Slide 80&quot;/&gt;&lt;property id=&quot;20307&quot; value=&quot;402&quot;/&gt;&lt;/object&gt;&lt;object type=&quot;3&quot; unique_id=&quot;55639&quot;&gt;&lt;property id=&quot;20148&quot; value=&quot;5&quot;/&gt;&lt;property id=&quot;20300&quot; value=&quot;Slide 81&quot;/&gt;&lt;property id=&quot;20307&quot; value=&quot;401&quot;/&gt;&lt;/object&gt;&lt;object type=&quot;3&quot; unique_id=&quot;56594&quot;&gt;&lt;property id=&quot;20148&quot; value=&quot;5&quot;/&gt;&lt;property id=&quot;20300&quot; value=&quot;Slide 35&quot;/&gt;&lt;property id=&quot;20307&quot; value=&quot;403&quot;/&gt;&lt;/object&gt;&lt;object type=&quot;3&quot; unique_id=&quot;57076&quot;&gt;&lt;property id=&quot;20148&quot; value=&quot;5&quot;/&gt;&lt;property id=&quot;20300&quot; value=&quot;Slide 76&quot;/&gt;&lt;property id=&quot;20307&quot; value=&quot;404&quot;/&gt;&lt;/object&gt;&lt;object type=&quot;3&quot; unique_id=&quot;57077&quot;&gt;&lt;property id=&quot;20148&quot; value=&quot;5&quot;/&gt;&lt;property id=&quot;20300&quot; value=&quot;Slide 77&quot;/&gt;&lt;property id=&quot;20307&quot; value=&quot;406&quot;/&gt;&lt;/object&gt;&lt;object type=&quot;3&quot; unique_id=&quot;57078&quot;&gt;&lt;property id=&quot;20148&quot; value=&quot;5&quot;/&gt;&lt;property id=&quot;20300&quot; value=&quot;Slide 78&quot;/&gt;&lt;property id=&quot;20307&quot; value=&quot;407&quot;/&gt;&lt;/object&gt;&lt;/object&gt;&lt;object type=&quot;8&quot; unique_id=&quot;1000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397</TotalTime>
  <Words>1256</Words>
  <Application>Microsoft Office PowerPoint</Application>
  <PresentationFormat>Custom</PresentationFormat>
  <Paragraphs>214</Paragraphs>
  <Slides>23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Arial Black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USDOT_User</dc:creator>
  <cp:lastModifiedBy>Oscar Suaznabar</cp:lastModifiedBy>
  <cp:revision>31</cp:revision>
  <cp:lastPrinted>2018-05-31T16:42:28Z</cp:lastPrinted>
  <dcterms:created xsi:type="dcterms:W3CDTF">2016-07-27T19:21:55Z</dcterms:created>
  <dcterms:modified xsi:type="dcterms:W3CDTF">2024-08-28T17:18:16Z</dcterms:modified>
</cp:coreProperties>
</file>